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D86971-9701-415E-8194-B30EB6730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13A9C-C9A1-43AE-AFC0-0C4F92EA8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6F1D61-E11F-406F-8759-A76C00FC3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098F68-5800-4E0A-9CFA-0DDF3CA09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6721FD-3665-4413-906B-A5B49618FD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5C2E99-2A79-4C86-A1F1-633C06ECEE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98C750-D765-47EB-B156-A96CB3E640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C1018-1ADB-4090-AF31-DBC59ACED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1DEB1E-CC09-460A-848C-5363AC8C38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CE7AC-1691-4D99-9AFE-D9E83DAA3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803E0-4555-449F-96F0-DB316D647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1204701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廉洁自律存在问题原因分析整改措施</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廉洁自律存在问题概述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整改措施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实施计划与时间安排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预期成果与效益评估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贯彻落实中央关于廉洁自律的重要精神，推动全面从严治党向纵深发展。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落实中央精神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25" r="3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应对挑战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42" r="13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00" r="11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针对当前存在的廉洁自律问题，采取有效措施加以解决，营造风清气正的政治生态。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通过加强廉洁自律建设，推动经济社会持续健康发展，实现国家长治久安。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625" b="9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时间范围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本次汇报主要涉及近一年来廉洁自律工作的开展情况。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空间范围</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涵盖各级政府机关、国有企事业单位以及广大党员干部。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内容范围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包括廉洁自律方面存在的问题、原因分析以及采取的整改措施等。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廉洁自律存在问题概述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利用职务之便谋取私利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一些领导干部利用职务之便，为亲友或特定关系人谋取利益，损害公共利益。</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违规干预市场经济活动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个别领导干部违规干预市场经济活动，破坏市场公平竞争秩序。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违反廉洁纪律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部分党员干部在工作中存在收受贿赂、贪污腐败等行为，严重违反党的廉洁纪律。</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廉洁自律问题的存在严重损害了党和政府在人民群众中的形象和威信。</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损害党和政府形象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腐败行为破坏了社会公平正义，导致资源配置不均，影响社会稳定。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破坏社会公平正义</a:t>
            </a:r>
          </a:p>
        </p:txBody>
      </p:sp>
      <p:pic>
        <p:nvPicPr>
          <p:cNvPr id="10" name="Picture 10"/>
          <p:cNvPicPr>
            <a:picLocks noChangeAspect="1"/>
          </p:cNvPicPr>
          <p:nvPr/>
        </p:nvPicPr>
        <p:blipFill>
          <a:blip r:embed="rId3"/>
          <a:srcRect l="12458" r="12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458" r="15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腐败问题会阻碍经济社会的健康发展，降低市场效率，浪费社会资源。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阻碍经济社会发展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影响及危害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原因分析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廉洁意识淡薄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对廉洁自律的重要性和必要性认识不足，缺乏正确的价值观和道德观。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政治觉悟不高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对党的路线方针政策理解不深，政治敏锐性和鉴别力不强。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法治观念不强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对法律法规和规章制度缺乏敬畏之心，存在侥幸心理和特权思想。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思想认识不到位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制度设计存在缺陷，给腐败行为留下可乘之机。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制度漏洞</a:t>
            </a:r>
          </a:p>
        </p:txBody>
      </p:sp>
      <p:pic>
        <p:nvPicPr>
          <p:cNvPr id="5" name="Picture 5"/>
          <p:cNvPicPr>
            <a:picLocks noChangeAspect="1"/>
          </p:cNvPicPr>
          <p:nvPr/>
        </p:nvPicPr>
        <p:blipFill>
          <a:blip r:embed="rId2"/>
          <a:srcRect l="11458" r="11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制度执行过程中存在宽松软现象，对违规违纪行为查处不力。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执行不力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对制度执行情况的监督检查不到位，导致制度形同虚设。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监督缺失</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制度执行不严格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单位内部监督机制不健全，存在监督盲区。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内部监督不足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社会监督、舆论监督等外部监督渠道不畅，监督作用发挥不够。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外部监督不力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对监督中发现的问题问责不力，责任追究不到位。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问责机制缺失</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监督机制不完善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私欲膨胀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个人私欲膨胀，追求物质享受和权力地位，丧失理想信念和道德底线。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攀比心理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存在攀比心理，追求奢侈浪费和享乐主义，忽视勤俭节约和艰苦奋斗的优良传统。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侥幸心理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存在侥幸心理，认为自己的腐败行为不会被发现或受到惩罚，从而铤而走险。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个人自律意识不强</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整改措施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https://d.book118.com/648112047013006033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2024-09-10T21:00:32.845</cp:lastPrinted>
  <dcterms:created xsi:type="dcterms:W3CDTF">2024-09-10T13:00:32Z</dcterms:created>
  <dcterms:modified xsi:type="dcterms:W3CDTF">2024-09-10T13:00:34Z</dcterms:modified>
</cp:coreProperties>
</file>