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D844B-CB1D-4758-A78A-D5E66DDE9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209D5-B085-4EBB-A524-9EBBD7C03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D1861-8B7B-4F79-A692-FDA8F0E5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E3934-0893-4B6E-9C91-51236B32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5D0D9-7232-426A-9A65-2DBEE754D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35457-A1FF-46F8-9612-A484C7E0C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B8B38-7E4D-4CB8-8879-5D9D8903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B834E-86E6-453A-B598-8D345603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29716-2094-4FFB-B2F2-C7CD0F9A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35EB-6BC9-427E-A716-5345060E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2AFE5-5D5B-4385-8374-745291CB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2054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高中语文必修四《写作指导演讲稿,写给》杨宁课件苏教一等奖课获奖比赛公开课教师面试试讲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写作基础知识与技巧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针对不同受众写作策略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教师面试准备与技巧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高中语文必修四内容及目标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该课程的目标是培养学生的阅读、写作、口语表达和文学鉴赏能力，提高学生的语文综合素养。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高中语文必修四是高中阶段语文学科的重要课程之一，涵盖了文学、文化、历史、哲学等多个领域的知识。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写作指导演讲稿重要性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写作指导演讲稿是提高学生写作能力的重要途径之一，通过演讲的形式，可以帮助学生了解写作的基本技巧和方法。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写作指导演讲稿还可以帮助学生拓展写作思路，激发写作灵感，提高学生的写作兴趣和自信心。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杨宁课件以多媒体形式呈现，图文并茂，生动形象，能够吸引学生的注意力。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该课件内容丰富，涵盖了高中语文必修四的各个方面，能够帮助学生全面了解课程内容。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杨宁课件还注重与学生的互动，通过提问、讨论等方式激发学生的学习兴趣和主动性。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杨宁课件特点及优势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苏教一等奖是江苏省教育厅设立的最高奖项之一，代表着江苏省教育领域的最高荣誉。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获得苏教一等奖对于教师个人和学校来说都具有重要意义，可以提高教师的知名度和声誉，同时也可以提升学校的教育教学质量和整体形象。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364" b="123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725" b="87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苏教一等奖的评选标准严格、公正，获得该奖项的课件需要经过层层选拔和评审，因此代表着课件的高水平和优质质量。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苏教一等奖荣誉与意义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写作基础知识与技巧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演讲稿基本结构和格式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吸引听众注意力，简要介绍演讲主题和目的。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阐述演讲主题，包括事实、观点、论据等，注意逻辑性和连贯性。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总结演讲内容，强调主题和意义，给听众留下深刻印象。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注意演讲稿的格式规范，如标题、称谓、正文、结束语等。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开场白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格式规范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准确生动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语调抑扬顿挫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文字表达与修辞手法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使用准确、生动的词语表达自己的思想和情感。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运用比喻、拟人、排比等修辞手法增强表达效果。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避免使用冗长复杂的句子和词汇，力求语言简练明了。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注意演讲时的语调变化，使演讲更具感染力和吸引力。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条理分明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分类归纳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举例论证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逻辑思维和条理清晰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演讲内容要有严密的逻辑关系，避免出现逻辑混乱或自相矛盾的情况。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对演讲内容进行分类归纳，有助于听众更好地理解和记忆。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按照一定的顺序和层次组织演讲内容，使听众能够清晰地理解演讲者的思路。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通过举例论证自己的观点，使演讲更具说服力和可信度。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鼓励创新思维，提出新颖独特的观点和见解。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在符合规范的前提下，允许个性化表达，展现自己的风格和特色。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个性化表达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关注时代变化和社会热点，使演讲内容具有时代感和现实意义。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与时俱进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注重与听众的互动交流，增强演讲的参与性和互动性。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创新意识和个性化表达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针对不同受众写作策略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青少年正处于身心发展的关键时期，对新鲜事物充满好奇，易于接受新知识。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青少年渴望了解世界，关注社会热点和流行文化，对成长过程中的困惑和问题寻求解答。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青少年情感丰富，情绪波动较大，需要得到理解和关爱，寻求归属感和认同感。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青少年听众特点及需求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成人听众具有丰富的生活经验和职场经历，对事物有较为成熟的看法和判断。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成人听众更关注实际问题和解决方案，注重演讲内容的实用性和可操作性。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成人听众倾向于通过已有知识和经验来理解新事物，对过于抽象或理论化的内容可能不感兴趣。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成人听众特点及需求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53" b="3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不同场合下演讲技巧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学校演讲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注重引导学生思考，激发学习兴趣和动力，以亲切、生动的语言拉近与学生的距离。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企业演讲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深入了解企业文化和员工需求，结合实际情况给出具体建议和措施，语言要简练、明确。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社会演讲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关注社会热点和民生问题，传递正能量和积极价值观，以情感共鸣为基础，引导听众共同思考。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https://d.book118.com/648112054121006037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2024-09-17T18:20:11.025</cp:lastPrinted>
  <dcterms:created xsi:type="dcterms:W3CDTF">2024-09-17T10:20:11Z</dcterms:created>
  <dcterms:modified xsi:type="dcterms:W3CDTF">2024-09-17T10:20:13Z</dcterms:modified>
</cp:coreProperties>
</file>