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17B74-39F4-43E4-87E4-9926F26D9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83F94-93D6-4893-89CC-5811E3A8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E52BE-0EDF-4B49-A43D-2F00105F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88B81-6807-4D8D-A533-3887DBC70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66587C-49EC-40F8-AE11-FE893A5FC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DF408F-B2BB-4009-BF28-24910D342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70C804-C2C1-4399-91C1-942B64D0F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15B7F-439B-4E65-8264-91F560B4D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7588A-44A5-4411-BAE6-46DE51768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EFCF9-5E09-4386-A897-26344D76A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9B7E0-4ECD-4AC5-B2D3-D10DD0F15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2133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公共危机管理的组织领导体系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危机管理概述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组织领导体系构建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预警机制与应对策略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资源整合与调配能力提升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沟通协调与舆论引导技巧探讨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危机管理概述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危机是一种突发事件或紧急状态，可能对个人、组织或社会造成重大威胁和损害，需要迅速采取应对措施。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根据性质、范围和影响程度，危机可分为自然灾害、事故灾难、公共卫生事件和社会安全事件等。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917" r="7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提升政府治理能力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危机管理考验政府的应急反应和治理能力，对于提升政府形象和公信力具有重要意义。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通过有效的危机管理，可以减少人员伤亡和财产损失，维护社会稳定。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促进经济社会发展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危机管理有助于恢复和重建受灾地区，推动经济社会的可持续发展。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625" r="4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许多发达国家已经建立了较为完善的危机管理体系，包括法律法规、组织机构、资源保障等方面。同时，这些国家还注重与国际组织和其他国家的合作，共同应对全球性危机。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国外危机管理现状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近年来，中国在危机管理方面取得了显著进展，包括建立健全法律法规、完善应急管理机制、加强应急队伍建设等。但在实践中，仍存在一些问题，如预警机制不完善、资源配置不合理、社会参与不足等。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国内危机管理现状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国内外危机管理现状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组织领导体系构建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扁平化组织结构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减少管理层级，加快信息传递和决策速度，提高危机应对效率。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专业化分工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根据危机类型和特点，设立相应的专业部门或工作小组，提高危机管理的专业性和针对性。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灵活性调整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根据危机发展态势和实际需求，灵活调整组织结构，确保资源的最优配置。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明确领导责任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确立危机管理的核心领导地位，明确其决策、指挥、协调和监督等职责。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部门职责划分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清晰界定各部门的职责范围，避免职责交叉和推诿现象。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权责对等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确保各部门在承担职责的同时，拥有相应的权力和资源，实现权责一致。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职责划分与权责明确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建立高效的信息共享平台，实现危机信息的实时传递和共享，提高决策的科学性和时效性。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加强部门间的沟通协调，形成协同工作的良好氛围，共同应对危机挑战。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有效整合各部门的资源优势，形成合力，提高危机应对的整体效能。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预警机制与应对策略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通过收集信息、分析历史数据、专家咨询等方式，识别可能对公共安全和社会稳定造成威胁的各种风险因素。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采用定性和定量评估方法，对识别出的风险因素进行分析和评估，确定其发生的概率、影响程度和可能造成的损失。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根据风险评估结果，将风险因素划分为不同等级，为后续预警和应对策略的制定提供依据。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预警信息发布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通过媒体、网络、手机等多种渠道发布预警信息，提醒公众和相关部门注意风险并采取防范措施。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运行效果评价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定期对预警系统的运行效果进行评价，包括预警信息的准确性、发布时效、覆盖范围等方面，不断改进和完善预警系统。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建立包括信息收集、处理、分析和发布等环节在内的完整预警系统，确保信息的及时、准确和有效性。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667" r="22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预警系统建设及运行效果评价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https://d.book118.com/648112133036006032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2024-09-09T15:05:22.920</cp:lastPrinted>
  <dcterms:created xsi:type="dcterms:W3CDTF">2024-09-09T07:05:22Z</dcterms:created>
  <dcterms:modified xsi:type="dcterms:W3CDTF">2024-09-09T07:05:25Z</dcterms:modified>
</cp:coreProperties>
</file>