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EC700-6285-4450-AC34-8FEECF8C6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89929-9BF1-48F9-812F-D05E8107F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0EE9A-AA69-4E83-9BC6-15A03B27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08786-28C2-436C-B300-A6ACB7765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BDD0C5-455D-4E08-968C-E20F1177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13044A-3D02-4705-A947-78E2E0C36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19AD7F-401B-4578-A04A-1C2F7CC35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3002E-CB9E-45D9-8505-E753B7F59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74DB3-CA63-45DE-95AD-3B5F6694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80B02-D4FA-4A5F-8AB7-4E61CC68F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4C0E8-D9C8-4BE2-8BE5-4FFB675BC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1304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名著与电影解读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名著与电影关系概述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经典名著改编电影案例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电影中名著元素运用及效果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名著与电影互动关系探讨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跨文化背景下名著与电影交流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总结：名著与电影共筑艺术殿堂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名著与电影关系概述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名著作为文学经典，为电影制作提供了大量优质的故事情节、人物形象和背景设定。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提供丰富素材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名著的多样性使得电影类型得以拓展，如历史、科幻、惊悚等，满足不同观众需求。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拓展电影类型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名著的文学风格对电影风格产生深远影响，如现实主义、浪漫主义等，为电影注入独特韵味。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塑造电影风格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名著对电影产业影响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电影作为大众传媒，将名著搬上荧幕，使更多人了解并接触到名著，从而传承文学经典。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普及名著知识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再现文学场景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875" b="12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激发阅读兴趣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电影通过视觉、听觉等手法，将名著中的文学场景具象化，使观众更加直观地感受文学魅力。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成功的名著改编电影往往能激发观众对原著的阅读兴趣，促进文学作品的传播与传承。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电影对名著传承作用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67" b="35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107" b="31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相互转化中艺术价值体现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文学与电影相互启发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名著与电影的相互转化过程中，两者相互启发，不断挖掘和拓展彼此的艺术价值。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跨媒介叙事技巧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名著改编电影需要运用跨媒介叙事技巧，将文学语言转化为电影语言，保留并突显原著的艺术特色。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情感共鸣与审美体验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成功的名著改编电影能够引发观众的情感共鸣，提供独特的审美体验，彰显文学与电影的艺术价值。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917" r="13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跨文化交流与传播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名著与电影的相互转化有助于促进跨文化交流与传播，增进不同文化之间的了解与认同。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文化差异与适应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在不同文化背景下，名著与电影的解读存在差异，需要进行文化适应和本土化改编。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共同情感与普世价值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尽管存在文化差异，但名著与电影所表达的人类共同情感和普世价值是相通的，能够跨越文化障碍，引起广泛共鸣。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跨文化背景下异同点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经典名著改编电影案例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介绍《红楼梦》作为文学经典的地位，以及其在电影领域的改编历史和现状。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改编背景与历程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分析改编电影在保留原著精髓的基础上，如何通过影像、音效等电影手段呈现原著的丰富内涵。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改编电影特点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列举成功的改编电影案例，如《红楼梦》等，分析其成功之处；同时，指出一些失败的改编尝试，探讨其原因和教训。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成功案例与失败教训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探讨观众对改编电影的接受度，以及改编电影在文化传承和推广方面的作用。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观众接受度与文化传承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《红楼梦》改编电影分析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167" r="26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553" b="1655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改编思路与风格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经典角色塑造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特效与场景设计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文化内涵与现代审美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《西游记》改编电影探讨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介绍《西游记》改编电影的不同思路和风格，如忠于原著、颠覆传统等。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探讨改编电影在特效制作和场景设计方面的创新和突破。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分析改编电影中孙悟空、唐僧等经典角色的塑造方式和特点。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分析改编电影如何平衡原著的文化内涵和现代观众的审美需求。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外国经典名著改编实例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外国名著电影改编概述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介绍外国经典名著改编成电影的情况和趋势。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成功改编案例分析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列举一些成功的外国名著改编电影案例，如《傲慢与偏见》、《简爱》等，分析其改编特点和成功之处。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跨文化改编挑战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探讨在跨文化改编过程中面临的挑战，如文化差异、观众接受度等。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改编策略与文化融合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分析改编电影在跨文化改编中采用的策略，以及如何实现文化融合和传承。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83" r="15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探讨文学和电影两种不同艺术形式在表达方式和审美特点上的差异。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文学与电影的差异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分析在改编过程中可能面临的挑战，如原著粉丝的期待、市场接受度等。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改编过程中的挑战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指出改编电影可能为原著带来的机遇，如扩大受众范围、传承和推广文化等。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改编带来的机遇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展望改编电影在未来的发展趋势，如多元化改编、跨文化改编等。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改编电影的发展趋势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改编过程中挑战与机遇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电影中名著元素运用及效果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电影中通过精心设计和搭建的布景，以及后期特效处理，将名著中的经典场景进行高度还原，使观众仿佛置身于原著所描绘的世界中。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利用色彩、光影、构图等视觉元素，营造出符合名著氛围和情感的视觉效果，增强电影的感染力和艺术表现力。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场景还原与视觉呈现技巧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视觉呈现技巧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场景还原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电影中通过服装、化妆、道具等手段，将名著中的角色形象进行具象化和立体化的呈现，使观众对角色产生深刻的印象。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角色塑造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演员通过自身的表演技巧和风格，将名著中角色的性格、情感和内心世界表达得淋漓尽致，为观众呈现出一个个鲜活、生动的角色形象。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演员表演风格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角色塑造与演员表演风格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情节改编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电影在保留名著基本框架和主线情节的基础上，进行适当的删减、增加和改编，使故事情节更加紧凑、引人入胜。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叙事策略分析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电影通过采用独特的叙事手法和策略，如倒叙、闪回、多线索交织等，打破传统叙事模式，为观众带来全新的观影体验。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469" r="24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情节改编及叙事策略分析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https://d.book118.com/648113041005006035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2024-09-13T16:45:55.646</cp:lastPrinted>
  <dcterms:created xsi:type="dcterms:W3CDTF">2024-09-13T08:45:55Z</dcterms:created>
  <dcterms:modified xsi:type="dcterms:W3CDTF">2024-09-13T08:45:57Z</dcterms:modified>
</cp:coreProperties>
</file>