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447B25-2B4C-42B5-80D0-4092E9602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B2242-9B8B-40F4-B820-35EDE531A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87598E-F7D8-490A-A239-987D2BCDF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0640D0-AEB3-400D-9896-353E1AF71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B07AC-62CA-4BEB-BCA0-CC5B58C50A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E214DB-8332-4BD0-904D-34B59C7BBA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5FCE26-C6CF-4FDA-85F7-BEE29EE5B1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6D08B3-3B8A-4B05-8471-EEEAE42BAC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54B6F-4F0A-4EFE-9BAA-99CEBE26A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F6DE2-B2BD-490B-A641-83C9D9FEE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EE368-6E6A-4D49-B4FE-3C1F950E1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14014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教育升级在线学习的教育质量提升</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在线学习现状及挑战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教育质量提升的关键因素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教育技术在教育质量提升中的应用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教育质量提升的实践案例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教育质量提升的未来展望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407" b="94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4737" r="473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互联网技术的快速发展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随着互联网技术的不断进步，网络带宽、多媒体技术等得到了极大的提升，为在线教育的普及和发展提供了技术基础。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传统教育的局限性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传统教育模式受时间、空间等因素的限制，无法满足日益增长的多样化、个性化学习需求。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在线教育的优势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在线教育具有灵活性、便捷性、个性化等优势，能够弥补传统教育的不足，满足更多学习者的需求。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提出政策建议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针对在线教育存在的问题和挑战，提出相应的政策建议，促进在线教育的健康、可持续发展。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分析在线教育现状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通过对在线教育市场、技术、教学模式等方面的调研和分析，了解在线教育的现状和发展趋势。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探讨教育质量提升途径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从教学内容、教学方法、教学评价等方面探讨在线教育质量提升的途径和策略。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在线学习现状及挑战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随着在线教育技术的不断发展和普及，全球在线学习市场规模不断扩大，预计未来几年将继续保持快速增长。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市场规模不断扩大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在线学习市场涵盖了多个领域和学科，包括K-12教育、职业教育、语言学习、技能培训等，呈现出多元化发展的态势。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多元化发展</a:t>
            </a:r>
          </a:p>
        </p:txBody>
      </p:sp>
      <p:pic>
        <p:nvPicPr>
          <p:cNvPr id="10" name="Picture 10"/>
          <p:cNvPicPr>
            <a:picLocks noChangeAspect="1"/>
          </p:cNvPicPr>
          <p:nvPr/>
        </p:nvPicPr>
        <p:blipFill>
          <a:blip r:embed="rId3"/>
          <a:srcRect l="11108" r="111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随着市场规模的扩大，竞争也日益激烈，各大在线教育平台都在努力提升教学质量和服务水平，以吸引更多的用户。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竞争激烈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在线学习市场规模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在线学习用户以年轻人为主，他们更加注重个性化和灵活性的学习方式。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年轻化趋势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地域分布广泛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需求多样化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108" r="111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在线学习的用户遍布全球各地，不受地域限制，使得优质教育资源得以共享。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不同用户群体对在线学习的需求各不相同，包括学历教育、职业培训、兴趣爱好等。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在线学习用户群体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在线教育平台的技术稳定性和安全性是用户选择的重要因素之一，技术故障或安全问题可能导致用户体验下降。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技术问题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与传统面对面教学相比，在线学习的互动性相对较弱，如何提升在线学习的互动性和参与度是在线教育平台需要解决的问题之一。</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互动性问题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在线教育平台的内容质量参差不齐，优质教育资源的匮乏和内容的同质化问题严重，如何提供高质量、个性化的教学内容是在线教育平台的核心竞争力所在。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内容质量问题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教育质量提升的关键因素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提供丰富、多样化的课程内容，满足不同学习者的需求和兴趣。</a:t>
            </a:r>
          </a:p>
        </p:txBody>
      </p:sp>
      <p:pic>
        <p:nvPicPr>
          <p:cNvPr id="4" name="Picture 4"/>
          <p:cNvPicPr>
            <a:picLocks noChangeAspect="1"/>
          </p:cNvPicPr>
          <p:nvPr/>
        </p:nvPicPr>
        <p:blipFill>
          <a:blip r:embed="rId2"/>
          <a:srcRect l="11108" r="111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917" r="109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941" r="14941"/>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多样化的课程内容</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确保教学资源如教材、视频、音频等的高质量，提供准确、有用的学习信息。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高质量的教学资源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组建专业、富有经验的教师团队，提供高水平的教学和指导。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优秀的教师团队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优质的教育资源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互动与参与</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鼓励学习者之间的互动和参与，提高学习的积极性和效果。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学习路径定制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根据学习者的需求和水平，定制个性化的学习路径和计划。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学习方式选择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提供多种学习方式，如自主学习、协作学习等，让学习者能够选择最适合自己的学习方式。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108" r="111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941" r="1494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个性化的学习体验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多元化的评估方式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采用多种评估方式，如作业、考试、项目等，全面评价学习者的学习成果。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及时的学习反馈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提供及时、准确的学习反馈，帮助学习者了解自己的学习进度和效果。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个性化的学习建议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根据学习者的学习情况和反馈，提供个性化的学习建议和指导，促进学习者的进步和发展。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有效的学习评估与反馈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https://d.book118.com/648114014006006036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2024-09-15T03:26:30.173</cp:lastPrinted>
  <dcterms:created xsi:type="dcterms:W3CDTF">2024-09-14T19:26:30Z</dcterms:created>
  <dcterms:modified xsi:type="dcterms:W3CDTF">2024-09-14T19:26:32Z</dcterms:modified>
</cp:coreProperties>
</file>