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FCE36-2C43-4D5F-A106-CE226A145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639B2-45F3-424F-885A-FFC382673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0C779-5F42-4854-8A6F-F60B2FECA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BEE98-BD74-45EF-A4E4-17F130BEB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6A79A-940D-4766-8460-6463205C7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781550-3583-402A-AF71-3EBA294FA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44BB9C-B644-47A6-8096-E7DB6CDB5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4EF55-70EE-4E19-8AA4-B55557753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6E4E5-A4C5-47CD-B74F-BCEB073D0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44BEF-BCCE-4319-A341-3F83C11EA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8E649-8EC7-408E-97B1-C58DCEF45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403111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推广产业用地方案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产业用地现状及问题分析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推广产业用地方案目标与原则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优化空间布局，提高土地利用效率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完善政策体系，促进产业用地市场化配置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加强监管和考核评价，确保方案实施效果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案例分析：成功推广产业用地方案实例分享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产业用地现状及问题分析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https://d.book118.com/648114031117006042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2024-09-22T01:02:31.887</cp:lastPrinted>
  <dcterms:created xsi:type="dcterms:W3CDTF">2024-09-21T17:02:31Z</dcterms:created>
  <dcterms:modified xsi:type="dcterms:W3CDTF">2024-09-21T17:02:33Z</dcterms:modified>
</cp:coreProperties>
</file>