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07C91-6866-4863-BC66-5B667DFAC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9D528-74C7-46BE-AAE7-1E8F798D1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3803A-C088-49F0-9F05-5D8D80743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0CD35-4D30-4B11-A84B-DEAEB2A93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EAAF93-F294-4BFE-95B5-BEF1FB73C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08ED1F-64EF-414C-95D9-EA1D83346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1E1CED-9884-48DC-AF96-0F74643B7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C0173-3F32-4A2D-8301-6EE1C2438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639A8-7429-4D99-BDFB-40EC0EC5E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DE17D-F6BE-4D2C-B10D-8EEFEC882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8A4A3-9BAF-4EF7-BC23-AEAF5C9FA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151411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CISCOWRVS4400N安装及配置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产品概述与特性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安装前准备工作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详细安装步骤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基本配置与操作指南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高级功能配置与优化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故障诊断与排除方法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产品概述与特性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CISCOWRVS4400N是Cisco公司推出的一款高性能无线路由器，专为中小型企业及分支机构设计。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该设备支持多种无线标准和技术，包括802.11n、802.11ac等，提供高速、稳定的无线连接。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750" b="1275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CISCOWRVS4400N具备强大的安全性和可管理性，可满足企业对网络安全和管理的严格要求。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95" b="77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CISCOWRVS4400N简介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管理与监控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支持Web界面、CLI、SNMP等多种管理方式，方便用户对设备进行配置和监控。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流量控制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提供基于用户、应用、时间等的流量控制功能，优化网络性能。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集成防火墙功能，支持访问控制列表（ACL）、NAT、VPN等，保障网络安全。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无线接入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支持多SSID、VLAN划分、MAC地址过滤等功能，实现灵活、安全的无线接入。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路由功能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具备静态路由、动态路由（如OSPF、EIGRP）等路由功能，确保网络连通性。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适用于中小型企业、分支机构、酒店、学校等场景，提供高性能的无线接入服务。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支持多种扩展模块和接口，满足不断变化的业务需求。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扩展性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采用先进的无线技术和硬件设计，提供高速、稳定的无线连接。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支持多种安全技术和策略，确保网络安全和用户隐私。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提供丰富的管理和监控功能，降低网络维护成本。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可管理性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适用场景与优势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安装前准备工作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设备清单检查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CISCOWRVS4400N路由器一台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控制台电缆一根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以太网电缆一根（用于连接路由器和计算机）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电源线一根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49" r="1694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确保安装位置具备稳定的电源供应和网络接入条件。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如果需要在现有网络中集成CISCOWRVS4400N，请确保了解当前网络的拓扑结构、IP地址规划、路由协议等相关信息。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确保计算机与路由器之间能够通过以太网电缆进行连接，并且计算机的IP地址与路由器默认LAN口IP地址在同一网段内。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网络环境准备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请确保您已经获得了CISCOWRVS4400N路由器的操作系统软件，可以从Cisco官方网站下载最新版本的IOS镜像文件。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如果您需要使用特定的应用程序或服务，例如VPN、防火墙等，请提前准备好相应的软件资源。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在进行配置之前，建议您先了解基本的网络知识和路由器配置命令，可以参考Cisco官方文档或相关教程进行学习。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软件资源准备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详细安装步骤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92" r="15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根据需要，连接其他硬件设备，如打印机、服务器等。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将CISCOWRVS4400N路由器与电源连接，确保电源稳定可靠。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使用网线将路由器的LAN口与电脑或交换机连接，确保网络通畅。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硬件连接与配置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在电脑浏览器中输入路由器的默认IP地址，进入登录界面。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根据向导提示，进行初始化设置，包括设置新的用户名和密码、选择时区、配置网络连接等。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下载并安装CISCOWRVS4400N的路由器管理软件，以便进行更高级的配置和管理。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使用默认用户名和密码登录路由器管理界面。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软件安装与初始化设置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在路由器管理界面中，找到网络设置选项，进入网络参数配置页面。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网络参数配置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根据网络环境和需求，配置WAN口连接类型，如静态IP、DHCP、PPPoE等。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设置LAN口的IP地址和子网掩码，确保与局域网内其他设备的IP地址不冲突。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配置无线网络的SSID、加密方式和密码，确保无线网络的安全性。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根据需要，启用或禁用路由器的防火墙、NAT、DHCP服务器等功能。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基本配置与操作指南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定义ACL规则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根据网络需求和安全策略，定义允许或拒绝特定IP地址、端口号或协议类型的流量通过。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应用ACL规则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将定义好的ACL规则应用到相应的接口或方向上，实现对网络流量的控制。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测试和验证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通过模拟流量或实际流量测试，验证ACL规则是否生效，确保网络安全。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访问控制列表（ACL）设置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选择路由协议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根据网络规模和需求，选择合适的路由协议，如OSPF、BGP等。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配置路由协议参数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设置路由协议的相关参数，如进程ID、网络掩码、区域等。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发布和引入路由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将本地路由发布到路由协议中，并从其他路由器引入需要的路由信息。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监控和维护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定期监控路由表状态，确保网络连通性；及时处理路由故障，保障网络稳定。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路由协议配置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https://d.book118.com/648115141113006032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2024-09-10T09:04:18.783</cp:lastPrinted>
  <dcterms:created xsi:type="dcterms:W3CDTF">2024-09-10T01:04:18Z</dcterms:created>
  <dcterms:modified xsi:type="dcterms:W3CDTF">2024-09-10T01:04:21Z</dcterms:modified>
</cp:coreProperties>
</file>