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61484-8DA6-4EE1-85FD-94634BCC2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7EC81-5787-446F-BE93-C73166A45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BDA0BE-B349-485D-9945-2BC04D689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537471-E908-4E7C-B2D1-439EB854A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E2C1BF-C551-45E7-85DC-A7071C649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9EDCE6-1BD2-4E99-9F29-B62DA6999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B2D093-4269-403E-A807-686C3E44C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68FBA1-3107-4035-BC96-D32638B6B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2D070-C197-4C89-8EB5-9D8216111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FCCAB-58D7-4311-A561-8DBD751E6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E39A2-0FAB-44BB-AAE7-D625FA7BA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11604507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六年级上册道德与法治课件9知法守法依法维权时守法不违法人教部编\n## 1.法律的基本概念及其重要性\n### 1.1法律的定义及其作用\n### 1.2法律的基本特征\n### 1.3法律在生活中的重要性\n## 2.知法守法的重要性\n### 2.1知法守法的含义及其意义\n### 2.2知法守法对个人成长的影响\n### 2.3知法守法对社会和谐的作用\n## 3.依法维权的方法与途径\n### 3.1依法维权的基本概念及其意义\n### 3.2依法维权的基本途径与方法\n### 3.3依法维权的重要性和必要性\n## 4.守法不违法的基本要求\n### 4.1守法不违法的含义及其意义\n### 4.2守法不违法的基本要求与方法\n### 4.3守法不违法对个人成长和社会和谐的作用\n## 5.案例分析：守法不违法的实践\n### 5.1案例一：遵守交通法规，保障生命安全\n### 5.2案例二：尊重知识产权，维护自身权益\n### 5.3案例三：抵制不良行为，维护社会和谐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000"/>
              <a:t>六年级上册道德与法治课件9知法守法依法维权时守法不违法人教部编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法律的基本概念及其重要性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7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65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66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67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法律是一种行为规范</a:t>
                </a:r>
                <a:endParaRPr/>
              </a:p>
            </p:txBody>
          </p:sp>
          <p:sp>
            <p:nvSpPr>
              <p:cNvPr id="16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规定人们应该如何行事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规定人们不应该做什么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规定违反法律应承担的法律责任</a:t>
                </a:r>
                <a:endParaRPr/>
              </a:p>
            </p:txBody>
          </p:sp>
        </p:grpSp>
        <p:grpSp>
          <p:nvGrpSpPr>
            <p:cNvPr id="170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71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法律维护社会秩序</a:t>
                </a:r>
                <a:endParaRPr/>
              </a:p>
            </p:txBody>
          </p:sp>
          <p:sp>
            <p:nvSpPr>
              <p:cNvPr id="17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规范人们的行为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防止社会混乱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保障人民的合法权益</a:t>
                </a:r>
                <a:endParaRPr/>
              </a:p>
            </p:txBody>
          </p:sp>
        </p:grpSp>
        <p:grpSp>
          <p:nvGrpSpPr>
            <p:cNvPr id="174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75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法律促进公平正义</a:t>
                </a:r>
                <a:endParaRPr/>
              </a:p>
            </p:txBody>
          </p:sp>
          <p:sp>
            <p:nvSpPr>
              <p:cNvPr id="17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规定平等的权益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规定公正的审判程序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规定司法公正的原则</a:t>
                </a:r>
                <a:endParaRPr/>
              </a:p>
            </p:txBody>
          </p: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法律的定义及其作用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8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8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法律具有普遍性</a:t>
                </a:r>
                <a:endParaRPr/>
              </a:p>
            </p:txBody>
          </p:sp>
          <p:sp>
            <p:nvSpPr>
              <p:cNvPr id="18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任何人都要遵守法律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任何地方都要执行法律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任何时候都要维护法律</a:t>
                </a:r>
                <a:endParaRPr/>
              </a:p>
            </p:txBody>
          </p:sp>
        </p:grpSp>
        <p:grpSp>
          <p:nvGrpSpPr>
            <p:cNvPr id="18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法律具有强制性</a:t>
                </a:r>
                <a:endParaRPr/>
              </a:p>
            </p:txBody>
          </p:sp>
          <p:sp>
            <p:nvSpPr>
              <p:cNvPr id="18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法律规定必须遵守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违法行为必须受到制裁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法律面前人人平等</a:t>
                </a:r>
                <a:endParaRPr/>
              </a:p>
            </p:txBody>
          </p:sp>
        </p:grpSp>
        <p:grpSp>
          <p:nvGrpSpPr>
            <p:cNvPr id="18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法律具有规范性</a:t>
                </a:r>
                <a:endParaRPr/>
              </a:p>
            </p:txBody>
          </p:sp>
          <p:sp>
            <p:nvSpPr>
              <p:cNvPr id="18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规定人们应该如何行事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规定人们不应该做什么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规定违反法律应承担的法律责任</a:t>
                </a:r>
                <a:endParaRPr/>
              </a:p>
            </p:txBody>
          </p:sp>
        </p:grpSp>
      </p:grpSp>
      <p:pic>
        <p:nvPicPr>
          <p:cNvPr id="19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法律的基本特征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9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8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法律保障个人权益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财产权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人身权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政治权</a:t>
                </a:r>
                <a:endParaRPr/>
              </a:p>
            </p:txBody>
          </p:sp>
          <p:sp>
            <p:nvSpPr>
              <p:cNvPr id="201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2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法律维护社会秩序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规范人们的行为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防止社会混乱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保障人民的合法权益</a:t>
                </a:r>
                <a:endParaRPr/>
              </a:p>
            </p:txBody>
          </p:sp>
          <p:sp>
            <p:nvSpPr>
              <p:cNvPr id="205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6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法律促进国家发展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规定国家的发展战略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规定国家的政策措施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规定国家的经济管理</a:t>
                </a:r>
                <a:endParaRPr/>
              </a:p>
            </p:txBody>
          </p:sp>
          <p:sp>
            <p:nvSpPr>
              <p:cNvPr id="209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法律在生活中的重要性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知法守法的重要性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知法守法是指了解法律并遵守法律的行为</a:t>
                </a:r>
                <a:endParaRPr/>
              </a:p>
            </p:txBody>
          </p:sp>
          <p:sp>
            <p:nvSpPr>
              <p:cNvPr id="22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了解法律的规定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遵守法律的精神</a:t>
                </a:r>
                <a:endParaRPr/>
              </a:p>
            </p:txBody>
          </p:sp>
        </p:grpSp>
        <p:grpSp>
          <p:nvGrpSpPr>
            <p:cNvPr id="22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知法守法对个人成长的影响</a:t>
                </a:r>
                <a:endParaRPr/>
              </a:p>
            </p:txBody>
          </p:sp>
          <p:sp>
            <p:nvSpPr>
              <p:cNvPr id="22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培养良好的道德品质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增强自我约束能力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提高社会责任感</a:t>
                </a:r>
                <a:endParaRPr/>
              </a:p>
            </p:txBody>
          </p:sp>
        </p:grpSp>
        <p:grpSp>
          <p:nvGrpSpPr>
            <p:cNvPr id="22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2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知法守法对社会和谐的作用</a:t>
                </a:r>
                <a:endParaRPr/>
              </a:p>
            </p:txBody>
          </p:sp>
          <p:sp>
            <p:nvSpPr>
              <p:cNvPr id="22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规范人们的行为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防止社会混乱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保障人民的合法权益</a:t>
                </a:r>
                <a:endParaRPr/>
              </a:p>
            </p:txBody>
          </p: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知法守法的含义及其意义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9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30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31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32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遵守社会公德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遵守职业道德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遵守家庭道德</a:t>
                </a:r>
                <a:endParaRPr/>
              </a:p>
            </p:txBody>
          </p:sp>
          <p:sp>
            <p:nvSpPr>
              <p:cNvPr id="2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知法守法培养良好的道德品质</a:t>
                </a:r>
                <a:endParaRPr/>
              </a:p>
            </p:txBody>
          </p:sp>
        </p:grpSp>
        <p:grpSp>
          <p:nvGrpSpPr>
            <p:cNvPr id="235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3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遵守法律精神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遵守社会责任感</a:t>
                </a:r>
                <a:endParaRPr/>
              </a:p>
            </p:txBody>
          </p:sp>
          <p:sp>
            <p:nvSpPr>
              <p:cNvPr id="237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知法守法增强自我约束能力</a:t>
                </a:r>
                <a:endParaRPr/>
              </a:p>
            </p:txBody>
          </p:sp>
          <p:sp>
            <p:nvSpPr>
              <p:cNvPr id="238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9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40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关心国家大事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关注社会发展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参与社会活动</a:t>
                </a:r>
                <a:endParaRPr/>
              </a:p>
            </p:txBody>
          </p:sp>
          <p:sp>
            <p:nvSpPr>
              <p:cNvPr id="241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知法守法提高社会责任感</a:t>
                </a:r>
                <a:endParaRPr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知法守法对个人成长的影响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知法守法规范人们的行为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遵守法律精神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遵守社会责任感</a:t>
                </a:r>
                <a:endParaRPr/>
              </a:p>
            </p:txBody>
          </p:sp>
          <p:sp>
            <p:nvSpPr>
              <p:cNvPr id="25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知法守法防止社会混乱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规范人们的行为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防止违法犯罪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保障人民的合法权益</a:t>
                </a:r>
                <a:endParaRPr/>
              </a:p>
            </p:txBody>
          </p:sp>
          <p:sp>
            <p:nvSpPr>
              <p:cNvPr id="25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知法守法保障人民的合法权益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财产权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人身权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政治权</a:t>
                </a:r>
                <a:endParaRPr/>
              </a:p>
            </p:txBody>
          </p:sp>
          <p:sp>
            <p:nvSpPr>
              <p:cNvPr id="25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知法守法对社会和谐的作用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依法维权的方法与途径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3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依法维权是指根据法律规定维护自己合法权益的行为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采取合法手段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维护自身权益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依法维权对个人成长的影响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培养法律意识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增强自我保护能力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提高社会责任感</a:t>
                </a:r>
                <a:endParaRPr/>
              </a:p>
            </p:txBody>
          </p:sp>
          <p:pic>
            <p:nvPicPr>
              <p:cNvPr id="2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依法维权对社会和谐的作用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规范维权行为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防止矛盾激化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保障社会公平正义</a:t>
                </a:r>
                <a:endParaRPr/>
              </a:p>
            </p:txBody>
          </p:sp>
          <p:pic>
            <p:nvPicPr>
              <p:cNvPr id="2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依法维权的基本概念及其意义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https://d.book118.com/648116045071006041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六年级上册道德与法治课件9知法守法依法维权时守法不违法人教部编</vt:lpstr>
      <vt:lpstr>法律的基本概念及其重要性</vt:lpstr>
      <vt:lpstr>PowerPoint Presentation</vt:lpstr>
      <vt:lpstr>PowerPoint Presentation</vt:lpstr>
      <vt:lpstr>PowerPoint Presentation</vt:lpstr>
      <vt:lpstr>知法守法的重要性</vt:lpstr>
      <vt:lpstr>PowerPoint Presentation</vt:lpstr>
      <vt:lpstr>PowerPoint Presentation</vt:lpstr>
      <vt:lpstr>PowerPoint Presentation</vt:lpstr>
      <vt:lpstr>依法维权的方法与途径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2024-09-20T08:39:55.116</cp:lastPrinted>
  <dcterms:created xsi:type="dcterms:W3CDTF">2024-09-20T00:39:55Z</dcterms:created>
  <dcterms:modified xsi:type="dcterms:W3CDTF">2024-09-20T00:39:57Z</dcterms:modified>
</cp:coreProperties>
</file>