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4AFAB-BAF4-4044-828B-28BDBC869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71CCC-41C0-43F3-BC01-3D792A53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13CD8-EC1F-4030-9A7E-68DDC6849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EE462-C46B-4A8A-AF87-5667EA487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3FAE2-2F09-4FF8-BF54-007FFF887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65ABE-FA47-4F93-BFB9-CC186273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D1D8A-95BC-4137-A5E0-0CF539F7A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F3417-6837-4498-A831-6D5C96AD1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D4170-0F90-4AFB-B4DF-BF0580635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31263-4885-477C-9357-2806077AD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7C33A-F5D2-4713-8E05-E0A10625D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6112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关于骨折疼痛护理课件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骨折疼痛概述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骨折疼痛的评估与诊断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骨折疼痛的护理措施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特殊骨折疼痛的护理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骨折疼痛的预防与健康教育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骨折疼痛概述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46" b="52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骨折疼痛是由于骨骼断裂引起的疼痛，通常伴随着肿胀、炎症和活动受限等症状。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骨折疼痛是由于骨骼完整性和稳定性受到破坏，刺激神经末梢而产生的剧烈疼痛感。这种疼痛可能因骨折的类型、位置和严重程度而有所不同。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骨折疼痛的定义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骨折疼痛的原因和分类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骨折疼痛的原因主要包括直接暴力、间接暴力和肌肉拉伤等，可分为急性疼痛和慢性疼痛两种类型。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疼痛通常由直接或间接暴力导致骨骼断裂引起。此外，肌肉拉伤或其他软组织损伤也可能引发疼痛。根据持续时间和原因，骨折疼痛可分为急性疼痛和慢性疼痛。急性疼痛通常在骨折发生后出现，并随着治疗和康复逐渐减轻。慢性疼痛则可能持续较长时间，并影响患者的日常生活和工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骨折疼痛不仅给患者带来身体上的痛苦，还可能对其心理状态产生负面影响，如焦虑、抑郁和恐惧等。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骨折疼痛可能导致患者情绪低落、易怒、焦虑、抑郁和恐惧等心理问题。这些情绪问题可能进一步加剧患者的痛苦感受，影响其康复进程和生活质量。因此，对于骨折患者，心理护理和疼痛管理同样重要。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骨折疼痛对患者的心理影响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骨折疼痛的评估与诊断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362" r="1536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8294" r="3829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疼痛评估的方法与工具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用0-10的数字代表不同程度的疼痛，让患者选择最能代表自己疼痛感受的数字。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使用一条长度为100mm的直线，让患者根据自身疼痛程度在直线上标记位置。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让患者描述自己的疼痛程度，如轻度疼痛、中度疼痛、重度疼痛等。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通过观察患者的表情、行为等来判断其疼痛程度。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数字评分法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视觉模拟评分法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口述评分法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观察评分法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骨折疼痛的诊断流程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860" b="886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了解患者疼痛的部位、性质、程度、持续时间等。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检查疼痛部位是否有肿胀、压痛、畸形等异常表现。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如X线、CT或MRI等，以确定是否存在骨折或关节脱位。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如血液检查、神经传导检查等，以排除其他可能导致疼痛的原因。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16" r="146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84" b="1588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如肌肉、肌腱、韧带等损伤，疼痛性质多为钝痛或牵拉痛。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软组织损伤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关节脱位后关节活动受限，疼痛剧烈，常伴随肿胀和畸形。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如神经根或周围神经损伤，疼痛性质多为放射痛或刺痛。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如关节炎、肿瘤等，疼痛性质和部位因疾病不同而异。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骨折疼痛的鉴别诊断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骨折疼痛的护理措施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54" r="242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根据疼痛程度，遵医嘱给予适当的止痛药，如非甾体抗炎药、阿片类药物等，以缓解疼痛。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采用冰敷、热敷、按摩、针灸等非药物疗法，缓解疼痛和肿胀。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通过物理疗法，如超声波、电疗等，促进骨折愈合，减轻疼痛。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在医生指导下进行康复训练，如关节活动度训练、肌肉力量训练等，促进功能恢复，减轻疼痛。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906" r="1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关注患者的心理状态，提供心理支持和疏导，减轻焦虑和抑郁情绪对疼痛的影响。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鼓励患者家属、亲友等提供社会支持，帮助患者缓解疼痛和压力。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https://d.book118.com/648116112125006026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2024-09-04T07:52:54.901</cp:lastPrinted>
  <dcterms:created xsi:type="dcterms:W3CDTF">2024-09-03T23:52:54Z</dcterms:created>
  <dcterms:modified xsi:type="dcterms:W3CDTF">2024-09-03T23:52:57Z</dcterms:modified>
</cp:coreProperties>
</file>