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EA0F-E4A2-4CFA-882C-6E97E33A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8FA80-0843-4A57-9804-C11D39BB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4AAD2-0971-43C4-AC74-FA33D60A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E726F-9B74-4E3B-BA51-391870EB1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4B9E1-CA03-476A-8FF9-6A3E66C3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1DD74-7BB8-48E0-B398-28DDD18B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1943F-156F-4DF7-B003-53326BD8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FE148-0F10-4EBA-A57B-098F26F81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398C3-EF3B-4EE8-BD38-47A8132A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93D41-4EAB-40A6-A66A-FB3A4603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8784B-0041-4FF3-935E-0A56F759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613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常见护理查房疾病诊断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护理查房诊断流程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护理查房诊断技巧与注意事项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护理查房诊断案例分析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护理查房是一种以病人为中心的护理活动，通过组织护理人员对病人的病情、护理效果和护理措施进行评估和讨论，以达到提高护理质量的目的。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通过护理查房，可以全面了解病人的病情和护理情况，发现和解决护理中存在的问题，提高护理效果，促进病人康复。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通过护理查房，可以发现和解决护理中存在的问题，提高护理质量，为病人提供更好的护理服务。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护理查房需要组织不同层次的护理人员共同参与，可以促进团队协作，提高工作效率。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提高护士专业水平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通过护理查房，护士可以了解和学习更多的专业知识和技能，提高自身的专业水平。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护理查房起源于20世纪初，随着医学和护理学的发展，其内容和形式也在不断变化和完善。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现代的护理查房已经从单纯的病情评估和护理措施讨论，发展到涉及病人整体照顾、健康教育和康复指导等多个方面，更加注重病人的全面需求。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通过观察患者的外在表现和行为来判断病情的方法。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护理查房中常用的诊断方法之一，通过观察患者的面色、呼吸、姿势、言语等表现，以及是否有疼痛、呼吸困难、水肿等异常症状，可以初步判断患者的病情和状况。观察法需要护士具备丰富的临床经验和敏锐的观察力，能够及时发现患者的异常表现，为后续的诊断和治疗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通过与患者或家属交流来了解病情的方法。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也是护理查房中常用的诊断方法之一，通过与患者或家属的交流，可以了解患者的病史、症状、用药情况、生活习惯等信息，有助于判断患者的病情和制定相应的护理计划。询问法需要护士具备良好的沟通技巧和耐心倾听的能力，能够获得患者或家属的信任和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通过身体检查来评估患者生理状况的方法。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法是护理查房中必要的诊断方法之一，通过测量体温、脉搏、呼吸、血压等生命体征，检查皮肤、淋巴结、肺部、心脏等器官状况，可以全面了解患者的生理状况和病情程度。体检法需要护士具备专业的医学知识和技能，能够准确地进行各项检查操作，为后续的诊断和治疗提供准确的依据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借助医学仪器进行检查的方法。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法是护理查房中重要的诊断方法之一，通过心电图、超声、X线、CT等医学仪器的检查，可以进一步了解患者的病情和状况，为后续的诊断和治疗提供更加准确的依据。辅助检查法需要护士具备相关的医学知识和操作技能，能够准确地完成各项检查操作，并正确解读检查结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常见护理查房疾病诊断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3" r="106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由于病毒或细菌感染引起的上呼吸道炎症，表现为发热、咳嗽、流涕等症状。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由于长期吸烟或空气污染引起的慢性气道炎症，表现为咳嗽、咳痰、气喘等症状。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由于饮食不当或感染引起的胃黏膜炎症，表现为上腹部疼痛、恶心、呕吐等症状。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由于免疫因素或感染引起的结肠炎症，表现为腹痛、腹泻、粘液便等症状。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慢性结肠炎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由于多种因素引起的血压升高，表现为头痛、头晕、心悸等症状。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由于冠状动脉粥样硬化引起的供血不足，表现为心绞痛、心肌梗死等症状。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由于胰岛素分泌不足或作用障碍引起的血糖升高，表现为多饮、多尿、多食等症状。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甲状腺功能亢进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由于甲状腺激素分泌过多引起的代谢亢进，表现为心悸、怕热、多汗等症状。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https://d.book118.com/648116131011006044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2024-09-23T21:30:30.212</cp:lastPrinted>
  <dcterms:created xsi:type="dcterms:W3CDTF">2024-09-23T13:30:30Z</dcterms:created>
  <dcterms:modified xsi:type="dcterms:W3CDTF">2024-09-23T13:30:32Z</dcterms:modified>
</cp:coreProperties>
</file>