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FE004-60CF-4BF6-9382-FAB2A05C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23513-25D7-4842-8ABF-62CF9B99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A2674-70D8-4B4B-9584-C9D44E9A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76C73-B656-4AC1-B664-197EF868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B4DD6-8A14-4318-8E8F-DEDB92AB9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0638B-5A61-4F3D-AD5C-D3176BE3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94A98-9297-4E4E-BF1F-3A01CCD28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346EE-B448-41A7-896F-C23FB52C8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F41B5-19BC-43AA-855E-65B728A2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76A29-2D1E-4010-9398-EC3965DC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E7B5A-DB33-4B68-B679-572BD87A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7001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蛇咬伤的个案护理流程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蛇咬伤的并发症与护理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蛇咬伤的预防与教育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126" r="131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蛇咬伤是指被蛇类动物咬伤所造成的人体伤害。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蛇咬伤通常发生在接触蛇类或进入蛇类栖息地时，伤口较小，但毒素含量高，对人体健康造成严重威胁。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蛇咬伤的定义与特点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蛇咬伤可能导致局部组织坏死、感染、中毒、器官功能衰竭等严重后果。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如果不及时处理和治疗，蛇咬伤可能危及生命。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蛇咬伤的危害与后果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接触未知种类的蛇、误入蛇类栖息地、惊扰或攻击蛇类等。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加强安全教育，了解蛇类习性，避免接触和进入蛇类栖息地，穿戴防护装备等。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蛇咬伤的常见原因与预防措施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蛇咬伤的个案护理流程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识别蛇种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绑扎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在遭遇蛇咬伤时，保持冷静至关重要，避免恐慌和过度运动。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尽量观察蛇的种类，以便后续治疗时采取相应的抗毒血清。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在伤口近心端进行绑扎，以减缓毒素的吸收和扩散，但要注意不要过紧，以免影响血液循环。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受伤者应立即停止活动，并保持静止状态，以减少毒素在体内的进一步扩散。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用流动的清水反复冲洗伤口，以减少毒素的残留。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切开排毒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用清洁的刀片在伤口周围皮肤切开小口，以便将毒素排出。但要注意不要过度挤压，以免加速毒素的吸收。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在伤口周围放置冰块，以减轻疼痛和肿胀。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根据蛇的种类，注射相应的抗蛇毒血清，以中和体内的毒素。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使用抗蛇毒血清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根据症状的严重程度，可能需要使用止痛药、抗炎药、抗过敏药物等辅助治疗。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观察与护理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注意观察伤口情况、肿胀程度、颜色变化等，以及全身症状如恶心、呕吐、尿少等。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密切监测受伤者的呼吸、心率、血压等生命体征，以及意识状态、肢体感觉和运动功能等。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如症状持续加重或出现严重并发症，应立即就医进行进一步治疗。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保持受伤者的舒适体位，注意保暖，保持呼吸道通畅，预防感染等。同时给予心理支持，缓解紧张情绪。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蛇咬伤的并发症与护理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https://d.book118.com/648117001052006044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2024-09-24T11:43:42.547</cp:lastPrinted>
  <dcterms:created xsi:type="dcterms:W3CDTF">2024-09-24T03:43:42Z</dcterms:created>
  <dcterms:modified xsi:type="dcterms:W3CDTF">2024-09-24T03:43:44Z</dcterms:modified>
</cp:coreProperties>
</file>