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1CD03-A26D-4BFB-B6F2-EC2F50929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2A13D-E053-4C45-BAA2-8B49D6334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A7EDD-67D6-4A85-81BA-6DE5499C5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6B46A-289F-4FC4-B58B-A4423A29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EA2FB-D7BD-49F3-84C1-5A3FAFC9E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F9D9F-15EA-493E-A979-939216B7E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4F017F-E34F-4178-BB70-5585A1F79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BE0AB-536A-4240-9291-9C535D0DD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F5225-9CF1-423F-BEC2-632663E9B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5D465-7EE8-494F-BF29-6777A61B8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E89DD-A3CF-4865-96AC-39382B605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7044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食品健康与安全行业的行业标准规范建设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行业标准规范建设内容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行业标准规范建设实施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行业标准规范建设保障措施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行业标准规范建设案例分析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食品健康与安全行业是指从事食品生产、加工、流通、销售等环节中，保障食品质量和安全，维护消费者健康的行业。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食品是人类生存和发展的基础，食品质量和安全直接关系到人民群众的身体健康和生命安全，因此食品健康与安全行业的发展对于保障民生、促进经济社会发展具有重要意义。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食品健康与安全行业的定义与重要性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随着人们生活水平的提高和健康意识的增强，食品健康与安全行业得到了快速发展。同时，政府监管力度不断加强，行业标准和规范逐步完善，企业自主管理能力不断提升。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未来，食品健康与安全行业将继续向规范化、标准化、品牌化方向发展，新技术、新业态、新模式将不断涌现，为行业发展注入新的动力。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63" b="83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行业标准规范建设的必要性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保障食品安全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通过制定和实施行业标准规范，可以明确食品生产、加工、流通等环节的安全要求，规范企业的生产经营行为，有效保障食品安全。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提高行业水平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标准规范的建设有助于推动企业提高自身管理水平和技术水平，增强企业的核心竞争力，促进行业整体水平的提升。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促进产业升级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标准规范的建设可以引导企业进行技术改造和产业升级，推动行业向高技术、高附加值方向发展，有利于产业结构的优化和升级。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行业标准规范建设内容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食品生产场所应保持清洁卫生，定期进行消毒处理，防止食品受到污染。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生产环境卫生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食品生产应使用符合国家标准的原料，禁止使用过期、变质的原料。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食品生产工艺应符合相关规定，确保食品在加工过程中不受到有害物质的污染。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食品包装标识应清晰、规范，标明食品名称、生产日期、保质期等信息。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包装标识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食品生产标准规范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食品应储存在干燥、通风、阴凉的地方，避免阳光直射和高温。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储存条件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食品在运输过程中应保持清洁卫生，防止食品受到污染和损坏。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运输要求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食品销售应建立进货查验、索证索票等管理制度，确保食品来源合法、质量可靠。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对于存在安全隐患的食品，应按照国家规定进行召回和处理。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召回制度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食品流通标准规范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食品检测机构应具备相应的检测能力和资质，确保检测结果准确可靠。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检测机构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检测项目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食品检测应对微生物、化学污染物、农药残留等进行检测，确保食品符合国家相关标准。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食品检测应采用国家规定的标准检测方法，确保检测结果具有可比性和可追溯性。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食品检测机构应向委托方出具规范的检测报告，包括检测项目、结果和结论等信息。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食品检测标准规范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食品追溯标准规范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追溯系统建设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食品生产经营者应建立食品安全追溯系统，记录食品生产、流通、销售等全过程的信息。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查询方式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食品安全追溯信息应提供方便快捷的查询方式，便于消费者和监管部门进行查询和追溯。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信息记录要求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食品安全追溯信息应真实、准确、完整，能够追溯到食品生产经营的每个环节。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责任追究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对于未能履行食品安全追溯义务的生产经营者，应依法追究其责任。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行业标准规范建设实施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https://d.book118.com/648117044072006031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2024-09-08T12:37:13.163</cp:lastPrinted>
  <dcterms:created xsi:type="dcterms:W3CDTF">2024-09-08T04:37:13Z</dcterms:created>
  <dcterms:modified xsi:type="dcterms:W3CDTF">2024-09-08T04:37:15Z</dcterms:modified>
</cp:coreProperties>
</file>