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DF2B0-312B-4A6D-BB49-0C6FD7652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3F38A-BD6A-4863-8E79-344AA3A7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0DC32-22F3-42A8-97F5-41BABA08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EC09E-0E57-4806-8D79-39E023E6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19ACD-0E03-4FAC-A23A-2EE8D9A28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67E46-B956-45A8-B022-F12D3762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B9B27-E405-4642-ABA1-DE6AF93D3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38379-184E-48DF-B00A-070FD3B0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7A365-AEF9-4686-B711-FFA481BE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3DBB3-2F51-4067-ACFC-ECE2B6063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FDE27-69DE-4FF7-92EF-E9E5F13DB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7074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2024年度医院慢性肾衰科医务人员述职报告课件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慢性肾衰科业务概述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回顾过去一年的工作，展示慢性肾衰科医务人员在临床医疗、科研、教学等方面的成绩和贡献。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分析存在的问题和不足，提出改进措施，为今后的工作提供参考。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展望慢性肾衰科的发展趋势和前景，激发医务人员的积极性和创造力。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临床医疗工作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学科建设和人才培养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包括门诊、住院患者的诊治情况，重症患者的抢救，以及医疗质量、安全等方面的管理。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包括医学教育、继续医学教育、住院医师规范化培训等方面的工作和成果。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包括科研项目、学术论文、科研成果的申报和获奖情况，以及科研团队的建设和合作。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包括学科发展规划、人才队伍建设、学术交流与合作等方面的工作和成果。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本年度共接诊慢性肾衰患者XX人次，较去年同期增长XX%。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门诊接诊量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本年度共收治慢性肾衰住院患者XX人次，较去年同期增长XX%。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住院患者数量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本年度共完成慢性肾衰相关手术XX例，手术成功率达XX%。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手术完成情况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https://d.book118.com/648117074051006044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2024-09-24T10:56:38.246</cp:lastPrinted>
  <dcterms:created xsi:type="dcterms:W3CDTF">2024-09-24T02:56:38Z</dcterms:created>
  <dcterms:modified xsi:type="dcterms:W3CDTF">2024-09-24T02:56:40Z</dcterms:modified>
</cp:coreProperties>
</file>