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B98D6-1C81-4C50-965B-FB17314CF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14B3D-BD4F-488A-B598-9D646CFB9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C39A0-7115-4A59-A285-03623C99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695E9-224A-4A7D-8C0C-7C11E7035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2A83C4-0FC3-43B2-B057-315E15134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6CE5F-9D19-4E55-8A2C-3DC8A75D2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54D844-532B-4AED-B7E5-7B4F00A5D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CBC30-B461-4B55-851C-FFDDE676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DE99A-4DF0-4F93-816F-E36B95489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4668F-831A-4481-AACA-27D16639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A9229-E63A-4F3D-B590-3C5628C0E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20011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小学生航天科普知识课堂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航天基本概念与意义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宇宙探索与航天器种类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火箭原理与发射过程剖析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载人航天活动与空间站建设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卫星通信与遥感技术应用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未来航天展望与挑战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课堂互动环节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航天基本概念与意义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航天是指人类利用火箭、卫星、飞船等飞行器或空间探测器，对地球大气层以外的宇宙空间进行探索、开发和利用的活动。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从古代的飞天梦想到现代的航天科技，人类经历了漫长的探索历程。20世纪初，随着科学技术的飞速发展，人类开始进入航天时代。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航天定义及历史发展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航天技术对人类影响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拓展人类活动范围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航天技术使人类的活动范围从地球扩展到太空，为人类探索宇宙、认识自然提供了新的途径。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航天技术的发展带动了相关科技领域的进步，如材料科学、电子技术、自动控制等。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服务社会经济发展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航天技术在通信、导航、气象预报、资源勘探等方面发挥了重要作用，为社会经济发展提供了有力支持。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国内航天现状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中国航天事业取得了显著成就，如载人航天、月球探测、北斗导航等。中国已成为世界航天领域的重要力量。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国际航天趋势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随着科技的不断进步，国际航天合作日益加强，太空旅游、商业航天等新兴领域快速发展。未来，人类将更深入地探索宇宙，航天技术将持续推动人类社会的进步。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国内外航天现状与趋势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宇宙探索与航天器种类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宇宙结构层次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宇宙由星系、星团、星云等天体构成，其中银河系是我们所在的星系。宇宙中还存在着暗物质、暗能量等未知成分。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太阳系构成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太阳系包括太阳和围绕其旋转的八大行星（水星、金星、地球、火星、木星、土星、天王星、海王星），以及小行星带、彗星、流星体等。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天体运动规律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天体之间通过引力相互作用，形成一定的运动规律，如行星绕太阳公转、卫星绕行星运转等。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2083" r="32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000" r="6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太阳系及宇宙结构简述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各类航天器功能与应用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卫星是围绕行星运行的天体，人造卫星可用于通信、导航、气象观测、科学研究等领域。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宇宙飞船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宇宙飞船是一种能够载人进入太空进行长期生活和工作的航天器，可用于执行空间站任务、登月任务等。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火箭是一种能够将载荷送入太空的运输工具，根据任务需求可选择不同类型的火箭。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探测器是一种专门用于探测天体信息的无人航天器，可探测行星、小行星、彗星等天体的物理特性、化学成分和磁场等信息。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旅行者号探测器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旅行者号探测器是美国发射的一组深空探测器，已经飞到太阳系边缘，探测了木星、土星等行星，并向地球传回了大量有关太阳系和宇宙的信息。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阿波罗计划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阿波罗计划是美国实施的载人登月任务，共成功将12名宇航员送上月球，并带回了大量月球岩石和土壤样本。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火星探测任务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火星探测任务是探测火星的无人航天任务，包括火星轨道器、火星车等，旨在探测火星的气候、地质和生命迹象等信息。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哈勃空间望远镜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哈勃空间望远镜是一个在地球轨道上运行的天文望远镜，可观测宇宙深处的星系、恒星和行星等天体，为人类提供了大量珍贵的天文观测数据。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著名航天探测任务案例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火箭原理与发射过程剖析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主要由有效载荷、推进系统、结构系统和控制系统等组成。其中，有效载荷即航天器，是火箭发射的主要目的；推进系统提供动力，使火箭能够升空；结构系统是火箭的支撑和保护部分；控制系统则负责火箭的飞行轨迹和姿态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火箭构造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火箭的推进原理基于牛顿第三定律，即作用力与反作用力原理。火箭发动机内的燃料燃烧产生高温高压气体，通过喷管向后高速喷出，产生向前的反作用力推动火箭升空。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火箭构造及工作原理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发射塔台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发射控制中心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燃料加注系统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跟踪测量设备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发射场地设施介绍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发射塔台是火箭发射的主要设施，用于支撑和固定火箭，以及进行最后的检测和准备工作。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燃料加注系统负责为火箭加注燃料，确保火箭能够正常发射。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发射控制中心是火箭发射的“大脑”，负责整个发射过程的指挥、调度和控制。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跟踪测量设备用于实时跟踪和测量火箭的飞行轨迹和状态，确保发射任务的安全和成功。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100000"/>
              </a:lnSpc>
            </a:pPr>
            <a:r>
              <a:rPr lang="en-US" sz="2100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4" name="AutoShape 4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点火升空</a:t>
            </a:r>
          </a:p>
        </p:txBody>
      </p:sp>
      <p:sp>
        <p:nvSpPr>
          <p:cNvPr id="9" name="AutoShape 9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发射准备</a:t>
            </a:r>
          </a:p>
        </p:txBody>
      </p:sp>
      <p:sp>
        <p:nvSpPr>
          <p:cNvPr id="11" name="AutoShape 11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火箭发射流程演示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在火箭发射前，需要进行全面的检测和准备工作，包括检查火箭各系统的状态、加注燃料、安装有效载荷等。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当火箭达到预定的高度和速度后，它会进入预定的轨道，开始绕地球飞行。此时，有效载荷即航天器会与火箭分离，开始执行自己的任务。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随着火箭的不断上升，它会逐渐飞出大气层，进入太空。在这个过程中，火箭会经历一系列的飞行阶段和姿态调整。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当一切准备就绪后，火箭发动机点火，产生巨大的推力使火箭升空。此时，火箭会经历一段垂直上升的阶段。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进入预定轨道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飞出大气层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载人航天活动与空间站建设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https://d.book118.com/648120011025006042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2024-09-21T05:06:56.078</cp:lastPrinted>
  <dcterms:created xsi:type="dcterms:W3CDTF">2024-09-20T21:06:56Z</dcterms:created>
  <dcterms:modified xsi:type="dcterms:W3CDTF">2024-09-20T21:06:58Z</dcterms:modified>
</cp:coreProperties>
</file>