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C2AD5-FA1C-4118-AE66-A68DAC68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F7395-62F6-421D-AFA3-D3B0C78B9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98CEC-82A9-4610-8134-0B45508A1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16513-EEA3-4507-A1B6-7E13B22C9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49AD7-0BA7-4FB8-83D2-86D9E88C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4774E-7775-4552-B3B8-5C524A23C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EC5AE-D909-4561-BA6C-39076CA21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347B9-4917-4E7F-833A-22B1B600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A4D62-3841-4966-82B6-756D882A4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B46B7-DE44-485E-8225-55CFB84B3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7E1CB-767B-45B8-9210-A4E8DD6B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1033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安全环保及节能基本知识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安全环保及节能关系分析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在生产经营活动中，采取必要的安全措施，防止和减少生产安全事故，保障人民群众生命和财产安全。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安全生产是企业生存与发展的基础，关系到员工生命安全和企业财产安全，对于维护社会稳定和促进经济发展具有重要意义。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国家制定了一系列安全生产法规，如《中华人民共和国安全生产法》、《生产安全事故报告和调查处理条例》等，规范企业安全生产行为。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国家和行业制定了相应的安全生产标准，如《企业安全生产标准化基本规范》、《危险化学品安全管理条例》等，指导企业实现安全生产。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建立健全安全管理制度，加强员工安全培训，定期进行安全检查，及时发现和消除安全隐患。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一旦发生安全事故，应立即启动应急预案，组织救援和处置工作，同时按照法规要求及时报告和调查处理。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及时报告险情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个人安全防护措施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自觉遵守安全规章制度，不违章操作，不违反劳动纪律。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在危险区域或设备周围保持安全距离，避免发生意外伤害。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熟悉本岗位的安全操作规程和应急处置方法，正确使用安全防护用品。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发现安全隐患或险情时，应及时向有关部门报告并协助处理。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指人类为解决现实或潜在的环境问题，协调人类与环境的关系，保障经济社会的持续发展而采取的各种行动的总称。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环境保护对于维护生态平衡、保障人类健康、促进经济社会可持续发展具有重要意义。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58" r="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包括工业污染源、农业污染源、交通污染源和生活污染源等。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环境污染会导致生态破坏、生物多样性减少、资源枯竭、人类健康问题等一系列严重后果。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我国已经颁布了一系列环境保护法律法规，如《中华人民共和国环境保护法》、《中华人民共和国大气污染防治法》等。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为了保护环境质量和人体健康，国家和地方政府制定了一系列环保标准，如大气环境质量标准、水环境质量标准等。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推广清洁能源、促进循环经济、加强环境监管、提高公众环保意识等都是有效的环保措施。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环保技术的不断创新和应用对于解决环境问题具有重要作用，如污水处理技术、大气治理技术、固废处理技术等。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环保措施与技术应用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能源消费结构不合理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我国能源消费结构以煤炭为主，清洁能源占比相对较低，导致环境污染问题严重。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能源利用效率低下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我国能源利用效率与国际先进水平相比存在较大差距，能源浪费现象严重。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能源安全问题突出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我国能源对外依存度较高，能源供应安全面临严峻挑战。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能源利用现状及问题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国家制定了一系列节能法规，如《中华人民共和国节约能源法》等，为节能工作提供了法律保障。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国家制定了各类节能标准，涉及建筑、交通、工业等领域，为节能技术推广和应用提供了依据。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包括高效锅炉、高效电机、高效照明等技术，可提高能源利用效率，减少能源浪费。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余热余压利用技术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利用生产过程中产生的余热余压进行发电或供热，实现能源的回收利用。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包括太阳能、风能、生物质能等新能源技术，可替代传统化石能源，减少环境污染。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节能技术与方法应用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https://d.book118.com/648121033115006035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2024-09-14T16:27:13.950</cp:lastPrinted>
  <dcterms:created xsi:type="dcterms:W3CDTF">2024-09-14T08:27:13Z</dcterms:created>
  <dcterms:modified xsi:type="dcterms:W3CDTF">2024-09-14T08:27:16Z</dcterms:modified>
</cp:coreProperties>
</file>