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1AC3C-1586-4593-84E3-4E960B760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6607F-8652-4C1E-B2C5-9F3DE5988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3C15F-DB24-4747-81CF-F771A386F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20F9A-BDA8-401F-B93B-8877F1E4D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E0885-0103-4994-8855-578594981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DDD10-9BBA-4177-A1AD-7147319D1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DC822-2C85-49D0-AA46-703B448E7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7DE13-2C3E-4DAA-B5DA-F92273EC7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208B0-D79E-460B-8F17-70B0EC069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FA176-2360-4F67-8140-4A5D900BD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C372B-C84D-4998-9772-EDB81603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21054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营销实训实验报告总结与反思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营销实训实验过程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掌握市场营销的基本原理和策略。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培养实际操作能力和团队协作精神。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提高分析和解决实际问题的能力。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本实验是在完成市场营销理论学习的基础上进行的，旨在将理论知识与实践相结合，提高学生对市场营销的实际操作能力。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实验以小组为单位进行，每组需完成一个营销策划项目，通过实际操作，掌握市场调研、目标市场选择、产品定位、促销策略等市场营销核心要素。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实验过程中，学生需充分发挥团队协作精神，共同完成项目任务，以达到提高实际操作能力和分析解决实际问题的能力的目的。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营销实训实验过程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明确调研目的，确定调研范围，选择适当的调研方法。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通过问卷调查、访谈、观察等方式收集相关数据和信息。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对收集到的数据进行分析，识别市场趋势、竞争态势和消费者需求。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根据分析结果，得出市场调研结论，为营销策略制定提供依据。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调研结论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根据市场调研结论，明确目标市场和目标客户群体。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根据目标市场的需求和竞争态势，对产品进行定位和差异化。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根据产品定位和市场状况，制定合理的价格策略。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选择适合目标市场的销售渠道，包括线上和线下渠道。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活动监控与调整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营销活动执行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根据营销策略，策划具体的营销活动，包括促销、广告、公关等。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在活动实施过程中，对活动进行监控，及时发现问题并进行调整。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组织相关人员，协调资源，确保营销活动的顺利实施。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对营销活动的效果进行评估，分析活动的成功与不足之处。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13" b="125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通过对比实验期间与实验前后的销售数据，发现实验期间的销售量有明显提升，表明营销策略的有效性。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实验期间的销售额也呈现出增长趋势，表明实验策略对提高销售额有积极影响。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客户转化率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通过分析客户转化率数据，发现实验期间的客户转化率有所提高，表明营销策略有助于吸引更多潜在客户。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通过客户满意度调查，发现实验期间客户满意度得分较高，表明客户对营销策略和产品有较高的认可度。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收集客户反馈意见，针对意见进行分类整理，发现客户对产品功能、价格、售后服务等方面有较高的关注度。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根据客户反馈意见，提出针对性的改进建议，以提高产品和服务质量。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https://d.book118.com/648121054017006037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2024-09-16T19:44:51.541</cp:lastPrinted>
  <dcterms:created xsi:type="dcterms:W3CDTF">2024-09-16T11:44:51Z</dcterms:created>
  <dcterms:modified xsi:type="dcterms:W3CDTF">2024-09-16T11:44:53Z</dcterms:modified>
</cp:coreProperties>
</file>