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352E3-5D5A-4874-BBFB-923EA122C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97F29-F652-4FC9-A4B8-B7CAC24C4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E2B7A-A2F7-4926-B7A3-73FD5B3F9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B36EF-9D32-463F-A745-7961614AA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4E4C59-9B7B-40B7-8770-308D57929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66B2D2-5E7B-49F0-B91F-F176D91EF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3743D9-B944-45A3-B1F8-671AF1450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B2981-AB68-4116-A309-14CC8FB79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A8303-D3CC-43A4-96F6-46C95A352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8425B-12B6-4DE8-ADE9-5A8B93149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3294E-6A93-4754-99D9-88126663F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21132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家行政机关优质课件展示\n## 1.国家行政机关简介及重要性\n### 1.1国家行政机关的定义与职能\n### 1.2国家行政机关的组织架构\n### 1.3国家行政机关在社会治理中的作用\n## 2.优质课件的设计原则与方法\n### 2.1优质课件的设计原则\n### 2.2优质课件的设计方法\n### 2.3优质课件的设计案例分析\n## 3.国家行政机关优质课件内容分析\n### 3.1课件内容的政治性与准确性\n### 3.2课件内容的实用性与可操作性\n### 3.3课件内容的创新性与针对性\n## 4.国家行政机关优质课件的教学应用与评价\n### 4.1优质课件的教学应用策略\n### 4.2优质课件的教学效果评估\n### 4.3优质课件的教学持续改进\n## 5.国家行政机关优质课件的发展趋势与展望\n### 5.1课件发展的技术趋势\n### 5.2课件发展的教育理念变革\n### 5.3课件发展的未来展望与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国家行政机关优质课件展示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国家行政机关简介及重要性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国家行政机关是国家治理体系的重要组成部分</a:t>
                </a:r>
                <a:endParaRPr/>
              </a:p>
            </p:txBody>
          </p:sp>
          <p:sp>
            <p:nvSpPr>
              <p:cNvPr id="17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负责组织实施国家政策、法律法规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维护国家安全和社会稳定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提供公共产品和服务</a:t>
                </a:r>
                <a:endParaRPr/>
              </a:p>
            </p:txBody>
          </p:sp>
        </p:grpSp>
        <p:grpSp>
          <p:nvGrpSpPr>
            <p:cNvPr id="17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国家行政机关的职能包括</a:t>
                </a:r>
                <a:endParaRPr/>
              </a:p>
            </p:txBody>
          </p:sp>
          <p:sp>
            <p:nvSpPr>
              <p:cNvPr id="17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行政决策、行政执行、行政监督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为社会经济发展提供政策支持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保障人民群众的合法权益</a:t>
                </a:r>
                <a:endParaRPr/>
              </a:p>
            </p:txBody>
          </p:sp>
        </p:grpSp>
        <p:grpSp>
          <p:nvGrpSpPr>
            <p:cNvPr id="17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国家行政机关的组织形式多样</a:t>
                </a:r>
                <a:endParaRPr/>
              </a:p>
            </p:txBody>
          </p:sp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中央政府、地方政府、行政部门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具有不同的行政级别和职责范围</a:t>
                </a:r>
                <a:endParaRPr/>
              </a:p>
            </p:txBody>
          </p:sp>
        </p:grpSp>
      </p:grpSp>
      <p:pic>
        <p:nvPicPr>
          <p:cNvPr id="18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国家行政机关的定义与职能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国家行政机关的组织架构分为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决策层：包括中央政府、省级政府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执行层：包括市、县政府、行政部门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监督层：包括监察机关、审计机关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组织架构的特点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层次分明、分工明确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职责权限清晰、运行高效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能够适应国家政治、经济、社会发展的需要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国家行政机关的组织架构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国家行政机关在社会治理中的作用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国家行政机关在社会治理中的作用包括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制定和实施国家政策、法律法规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维护社会秩序、保障公共安全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提供公共产品和服务、满足人民群众需求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国家行政机关在社会治理中的重要性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维护国家利益、巩固国家政权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促进社会经济发展、提高人民生活水平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保障人民群众的合法权益、维护社会公平正义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优质课件的设计原则与方法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突出主题、内容简洁明了</a:t>
                </a:r>
                <a:endParaRPr/>
              </a:p>
            </p:txBody>
          </p:sp>
          <p:sp>
            <p:nvSpPr>
              <p:cNvPr id="22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课件主题突出、针对性强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内容简洁、条理清晰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避免冗余信息、突出重点</a:t>
                </a:r>
                <a:endParaRPr/>
              </a:p>
            </p:txBody>
          </p:sp>
        </p:grpSp>
        <p:grpSp>
          <p:nvGrpSpPr>
            <p:cNvPr id="22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界面美观、设计规范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界面设计美观大方、色彩搭配合理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设计元素统一、风格一致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遵循设计规范、易于阅读</a:t>
                </a:r>
                <a:endParaRPr/>
              </a:p>
            </p:txBody>
          </p:sp>
        </p:grpSp>
        <p:grpSp>
          <p:nvGrpSpPr>
            <p:cNvPr id="23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互动性强、易于操作</a:t>
                </a:r>
                <a:endParaRPr/>
              </a:p>
            </p:txBody>
          </p:sp>
          <p:sp>
            <p:nvSpPr>
              <p:cNvPr id="2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课件具有互动性、激发学习兴趣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操作简便、易于上手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适应不同学习者的需求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优质课件的设计原则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明确教学目标、制定教学策略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分析学习者需求、确定教学目标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制定教学策略、选择合适的教学方法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设计教学活动、安排教学时间</a:t>
                </a:r>
                <a:endParaRPr/>
              </a:p>
            </p:txBody>
          </p:sp>
          <p:sp>
            <p:nvSpPr>
              <p:cNvPr id="24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选择合适的教学内容、呈现方式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选择具有针对性、实用性的教学内容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采用多样化的呈现方式、如文字、图片、视频等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注重信息的层次结构、便于学习者理解和掌握</a:t>
                </a:r>
                <a:endParaRPr/>
              </a:p>
            </p:txBody>
          </p:sp>
          <p:sp>
            <p:nvSpPr>
              <p:cNvPr id="24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设计有效的互动环节、提高学习效果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设计提问、讨论、练习等互动环节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鼓励学习者参与、激发学习兴趣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提供及时反馈、帮助学习者解决问题</a:t>
                </a:r>
                <a:endParaRPr/>
              </a:p>
            </p:txBody>
          </p:sp>
          <p:sp>
            <p:nvSpPr>
              <p:cNvPr id="25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优质课件的设计方法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案例一：某市政府信息公开课件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教学目标：提高学习者对政府信息公开的认识和理解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教学内容：政府信息公开的相关法律法规、政策解读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教学方法：案例分析、互动讨论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案例二：某市应急管理局安全生产培训课件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教学目标：提高学习者的安全生产意识和应急处理能力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教学内容：安全生产法律法规、安全知识普及、应急处理措施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教学方法：讲授、实操演练、互动问答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优质课件的设计案例分析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国家行政机关优质课件内容分析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课件内容符合国家政策、法律法规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准确传达国家政策、法律法规的精神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避免误导学习者、传播错误信息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课件内容具有政治敏感性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强调国家利益、民族大义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传播正能量、弘扬主旋律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课件内容具有客观公正性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尊重事实、公正评价历史事件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避免主观臆断、片面观点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课件内容的政治性与准确性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https://d.book118.com/648121132002006040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国家行政机关优质课件展示</vt:lpstr>
      <vt:lpstr>国家行政机关简介及重要性</vt:lpstr>
      <vt:lpstr>PowerPoint Presentation</vt:lpstr>
      <vt:lpstr>PowerPoint Presentation</vt:lpstr>
      <vt:lpstr>PowerPoint Presentation</vt:lpstr>
      <vt:lpstr>优质课件的设计原则与方法</vt:lpstr>
      <vt:lpstr>PowerPoint Presentation</vt:lpstr>
      <vt:lpstr>PowerPoint Presentation</vt:lpstr>
      <vt:lpstr>PowerPoint Presentation</vt:lpstr>
      <vt:lpstr>国家行政机关优质课件内容分析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2024-09-18T02:23:57.737</cp:lastPrinted>
  <dcterms:created xsi:type="dcterms:W3CDTF">2024-09-17T18:23:57Z</dcterms:created>
  <dcterms:modified xsi:type="dcterms:W3CDTF">2024-09-17T18:23:59Z</dcterms:modified>
</cp:coreProperties>
</file>