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AE3587-1311-45A1-A97C-5618CF7CCD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AD1BA1-E848-4EE6-9728-060770A2EB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BD6FBC-3994-454C-9F37-1A3CFEA4EF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AE94F1-D8C1-4F1F-8207-221CE5C2F6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D1880A4-5A84-4C80-B965-3A8898A72B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5D58019-44C1-4EAC-9912-8E05BA21D4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3A4E5FF-983B-4083-A227-D058C61D57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B2FDC5-1249-4DE9-86D9-29A9125E27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D6E1B7-A8E9-4879-BB80-86C54CE1DA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31A39B-D990-4440-BA86-64466E1595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83DDCF-7F2D-4D54-9C80-1415074E51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8124136004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肺结核病预防课件ppt讲课教案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肺结核病概述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预防肺结核病的重要性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预防肺结核病的措施与建议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肺结核病预防知识问答环节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总结与展望未来发展趋势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肺结核病概述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8646" r="18646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肺结核病是一种由结核分枝杆菌引起的慢性传染病，主要通过飞沫传播。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肺结核病的发病与多种因素有关，包括遗传、环境、生活习惯等。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发病原因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定义与发病原因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肺结核病的主要症状包括咳嗽、咳痰、咯血、发热、盗汗等。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肺结核病的诊断主要依靠临床表现、影像学检查和实验室检查。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诊断方法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临床表现与诊断方法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519" b="251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肺结核病对患者的身体健康和生命安全造成严重威胁，同时也会对社会造成负面影响。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肺结核病在全球范围内仍然是一种重要的公共卫生问题，需要采取有效的预防和控制措施。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危害与流行现状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流行现状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危害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预防肺结核病的重要性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796" r="15796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肺结核病是一种严重的传染病，对个人健康和生命安全构成威胁。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预防肺结核病可以避免因感染而导致的健康问题，提高生活质量。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早期发现和治疗肺结核病可以避免病情恶化，减少并发症和死亡的风险。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保护个人健康与生命安全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肺结核病是一种高度传染性的疾病，容易在人群中传播。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预防肺结核病可以有效地控制疫情的传播，减少感染人数。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维护社会稳定是预防肺结核病的重要目标之一，可以避免因疫情爆发而导致的社会混乱和不稳定。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控制疫情传播，维护社会稳定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肺结核病患者需要接受长期的治疗和管理，这会对他们的生活质量产生负面影响。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预防肺结核病可以避免因感染而导致的健康问题，提高患者的生活质量。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0093" b="10093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预防肺结核病也可以促进经济发展，减少因疾病而导致的生产力损失和医疗支出。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9076" b="9076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提高生活质量，促进经济发展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https://d.book118.com/648124136004006025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40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2024-09-01T10:21:48.532</cp:lastPrinted>
  <dcterms:created xsi:type="dcterms:W3CDTF">2024-09-01T02:21:48Z</dcterms:created>
  <dcterms:modified xsi:type="dcterms:W3CDTF">2024-09-01T02:21:50Z</dcterms:modified>
</cp:coreProperties>
</file>