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610CE18-DA9B-4401-A005-5C2C3A8C55D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42F58-54D4-4BF0-A045-87F7B6431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1B79C-4B59-43DB-BB15-6ACA050C1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23571-9474-415F-9C7E-EA2A452E0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92F31-5468-405A-97F4-D0D3C4FF6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36EC0C-43E1-478E-99BA-693BCB1F3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740099-FCA3-4F95-A940-3521D1B32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4113EE-5CE6-4897-A871-3D5F32C12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AB83C-4229-4D0B-AAED-E6CD5523A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D5568-4E24-4FA8-8145-32AE9695F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A4890-4F4B-4492-A781-8308DB928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423F4-18B9-40FE-8289-C5F91EBB5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B0FFD1C-63BF-4998-AA7E-B29B2207D5A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24316EE-C49A-4226-A41F-2968D990A6D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2507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焊接机床焊接技术培训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焊接机床焊接技术培训简介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焊接机床基础知识培训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焊接机床操作技术培训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焊接机床安全生产培训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焊接机床项目实践培训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焊接机床技术培训总结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焊接机床焊接技术培训简介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焊接机床的定义和作用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焊接机床是指专门用于焊接工艺的机械设备，主要用于焊接不同材料的零部件。通过焊接机床，可以实现高效、精确和稳定的焊接操作，提高生产效率。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增加焊接工人的技术能力和水平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提高技能水平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提升工作安全意识，降低意外风险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保证安全生产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确保焊接质量，避免次品率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提升生产质量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减少资源浪费，降低生产成本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常见的焊接机床种类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通过电弧加热工件并利用电极熔化的焊接方法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在焊接过程中利用气体对熔融金属进行保护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利用激光束对工件表面进行熔化焊接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激光焊接机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通过等离子弧产生高温进行焊接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等离子焊接机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焊接机床的起源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开始出现简单的焊接机床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工业革命时期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智能化、自动化是发展方向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未来趋势展望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焊接机床技术不断改进和完善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现代化发展阶段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培训内容涵盖的范围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深入了解焊接的物理原理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焊接原理学习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掌握各种焊接工艺的操作技巧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学习焊接过程中的安全注意事项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通过实践提升焊接技能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培训所能带来的益处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焊接技术培训可以帮助焊接人员提升技能，提高操作水平，提升工作效率和生产质量。通过培训，还可以增强焊接人员的安全意识，降低工作风险，提高企业的竞争力。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焊接机床基础知识培训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了解焊接工艺的概念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掌握不同类型的焊接工艺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焊接工艺的分类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学习焊接原理的基本知识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焊接工艺的基本原理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焊接机床结构与原理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焊接机床是由多个主要组成部分构成的，了解这些结构对于掌握焊接技术非常重要。不同类型的焊接机床具有各自的工作原理，深入了解可以帮助选择合适的设备进行工作。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焊接接头设计与工艺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掌握优秀焊接接头的标准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优良焊接接头的要求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学会识别并解决焊接接头的问题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焊接接头常见问题及解决方法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了解设计焊接接头的基本原则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焊接接头设计原则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焊接质量检测的方法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射线检测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超声波检测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液态渗透检测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常见焊接缺陷及处理措施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裂纹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焊接质量控制与检测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焊接质量控制的重要性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确保焊接接头的强度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避免焊接缺陷的发生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焊接机床基础知识培训，掌握了焊接工艺的概念及分类，了解了焊接机床的结构和原理，学习了焊接接头设计与工艺，以及焊接质量控制与检测的重要性。这些知识对于提高焊接技术水平，确保焊接质量具有重要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焊接机床操作技术培训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焊接机床准备工作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保障工作安全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操作的正确流程和注意事项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操作步骤及注意事项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设备检查与维护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焊接技术实操培训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本部分主要包括不同种类焊接技术的实际操作，提供焊接机床操作技巧，以及常见问题的解决方法。通过实际操作培训，提升焊接技术水平。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电压调整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控制电弧长度和稳定性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影响焊缝质量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送丝速度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控制焊丝供给量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影响焊缝形貌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焊接工艺参数调整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控制焊接熔融池大小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影响焊接速度和质量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https://d.book118.com/648125077010006050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焊接机床焊接技术培训</vt:lpstr>
      <vt:lpstr>目录</vt:lpstr>
      <vt:lpstr>第一章 焊接机床焊接技术培训简介</vt:lpstr>
      <vt:lpstr> </vt:lpstr>
      <vt:lpstr>焊接技术培训的重要性</vt:lpstr>
      <vt:lpstr>常见的焊接机床种类</vt:lpstr>
      <vt:lpstr>焊接机床的起源</vt:lpstr>
      <vt:lpstr>培训内容涵盖的范围</vt:lpstr>
      <vt:lpstr> </vt:lpstr>
      <vt:lpstr>第2章 焊接机床基础知识培训</vt:lpstr>
      <vt:lpstr>焊接工艺概述</vt:lpstr>
      <vt:lpstr> </vt:lpstr>
      <vt:lpstr>焊接接头设计与工艺</vt:lpstr>
      <vt:lpstr>焊接质量控制与检测</vt:lpstr>
      <vt:lpstr>总结</vt:lpstr>
      <vt:lpstr>第3章 焊接机床操作技术培训</vt:lpstr>
      <vt:lpstr>焊接机床准备工作</vt:lpstr>
      <vt:lpstr> </vt:lpstr>
      <vt:lpstr>焊接工艺参数调整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2024-09-29T14:34:25.376</cp:lastPrinted>
  <dcterms:created xsi:type="dcterms:W3CDTF">2024-09-29T06:34:25Z</dcterms:created>
  <dcterms:modified xsi:type="dcterms:W3CDTF">2024-09-29T06:34:27Z</dcterms:modified>
</cp:coreProperties>
</file>