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C39FACB-A14A-4D71-8240-F4D982A2770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02292-1FB1-4F10-9DD9-17F20DEE8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7990A-EB95-4307-B244-154E595CE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ECD04-46F5-4C5C-A899-60ABEDC52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A39EE6-3743-4425-9C7E-9C1896A18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942741-15FF-427C-BE5B-61687392E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4DF2E2-2AAF-4FFC-9177-DC22738C9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6961A2-82A6-4DB0-9165-5548B7046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157A2-38BA-450E-8172-4B0EAC112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B6A8F9-E30F-4CA1-A7DF-B0D359B67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BE746-4580-493B-8D64-C1DB111A8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382CD-3F45-4EC7-88C6-D229BA21E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7ED2374-AFB6-4A8C-9CAF-81B96EE1428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5AF80E1-561F-4E36-89B8-66613928C55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2510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培训学员学习能力提升的方法技巧经验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培训学员学习能力提升的重要性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提升学习能力的方法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利用技巧提升学员学习能力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个性化学习方法和实践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学习能力提升的案例分享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培训学员学习能力提升的重要性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为什么培训学员学习能力很重要？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学习能力是一个人终身受益的能力。在不断变化的社会中，学习能力是适应变化的关键。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如何评估学员学习能力？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课堂态度、学习方法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观察学员表现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考试成绩、学习反馈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测试和测评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培训学员学习能力的益处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快速学习、深入理解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高效掌握知识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学习成就感、自主学习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如何培养学员的学习能力？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设计符合学员学习习惯的培训计划，提供各种学习资源和工具支持学员学习。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学员学习能力提升的关键步骤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明确、具体、可衡量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设定学习目标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持之以恒、不懈怠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保持学习习惯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有序、灵活、可调整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制定学习计划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提升学习能力的方法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听力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口语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写作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多元化学习方式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阅读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制定学习计划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制定学习计划是提升学习能力的关键。学员应该设定明确的学习目标，制定详细的时间表，并将学习任务分解成小步骤，逐步完成。这样有助于提高学习效率和自律能力。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主动学习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独立思考和解决问题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自主探究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积极参与课堂讨论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参与讨论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反馈与总结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从错误中学习经验教训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反思错误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及时总结学习成果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不断改进学习方法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学习资源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除了课堂学习，学员还可以利用丰富的学习资源如图书、网络课程、学术论坛等来增加学习的广度和深度。多样化的学习资源可以帮助学员更全面地掌握知识，提升学习能力。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利用技巧提升学员学习能力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提升记忆效果的技巧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记忆技巧在学习中起着重要作用，可以通过利用联想、编制故事等方法来提升记忆效果。此外，制作思维导图能够帮助学员更好地整理和记忆知识点，是提高学习效率的好办法。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阅读技巧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提炼关键点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筛选信息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快速阅读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时间管理技巧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提高学习效率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制定学习计划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避免拖延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合理分配时间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向老师请教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拓展学习视野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理解更深入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提问技巧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提出合适问题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促进深入思考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引发讨论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https://d.book118.com/648125106010006050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培训学员学习能力提升的方法技巧经验</vt:lpstr>
      <vt:lpstr>目录</vt:lpstr>
      <vt:lpstr>第一章 培训学员学习能力提升的重要性</vt:lpstr>
      <vt:lpstr> </vt:lpstr>
      <vt:lpstr>如何评估学员学习能力？</vt:lpstr>
      <vt:lpstr>培训学员学习能力的益处</vt:lpstr>
      <vt:lpstr>如何培养学员的学习能力？</vt:lpstr>
      <vt:lpstr>学员学习能力提升的关键步骤</vt:lpstr>
      <vt:lpstr>第2章 提升学习能力的方法</vt:lpstr>
      <vt:lpstr>多元化学习方式</vt:lpstr>
      <vt:lpstr>制定学习计划</vt:lpstr>
      <vt:lpstr>主动学习</vt:lpstr>
      <vt:lpstr>反馈与总结</vt:lpstr>
      <vt:lpstr> </vt:lpstr>
      <vt:lpstr>第3章 利用技巧提升学员学习能力</vt:lpstr>
      <vt:lpstr> </vt:lpstr>
      <vt:lpstr>阅读技巧</vt:lpstr>
      <vt:lpstr>时间管理技巧</vt:lpstr>
      <vt:lpstr>提问技巧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2024-09-29T14:34:26.450</cp:lastPrinted>
  <dcterms:created xsi:type="dcterms:W3CDTF">2024-09-29T06:34:26Z</dcterms:created>
  <dcterms:modified xsi:type="dcterms:W3CDTF">2024-09-29T06:34:28Z</dcterms:modified>
</cp:coreProperties>
</file>