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362AA9-9E9E-461E-8C39-661C3E8A49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ADBE6-D1DA-4ACA-B32D-9B7ACDBE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E6A48-2F8E-434C-8EE2-B230AEB9E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4E9BE-DD5F-45DF-BBC8-44BB63A8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8656-6C5C-4739-A44C-803F0B6B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DEB30-A8DA-49AF-AA9F-1A4F092A8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51F14-94D1-41FE-990E-77CC10EA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67D3F-50C7-42C4-A0A4-8F399E07B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B1298-40CF-4ADD-BE5C-31D5A409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71B4A-DBB1-43B1-A384-E13AFE2A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3B9B-27E4-44E5-88F0-7BA0F111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9E592-DAE5-4E14-98CB-851C2CB61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71FC4A-1873-4652-9462-79DB87F779F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A4E439F-9198-472C-8A22-65265870E2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511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企业礼仪培训助您在职场更上一层楼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企业礼仪的处理技巧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什么是企业礼仪？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包括交流方式、用语规范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穿着整洁得体、符合场合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与同事、客户互动方式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企业礼仪是职场中必不可少的一部分。遵守企业礼仪能够树立良好的职业形象，提升个人专业素养，增强与他人的互信互敬关系，进而促进团队合作，提高职业发展的机会。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为什么企业礼仪重要？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提升个人职场形象和专业素养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形象与素养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增强团队之间的凝聚力和协作性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带来更多商务合作和发展机会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提高职业晋升和发展的机会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如何做好企业礼仪？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要做好企业礼仪，首要是了解公司的文化和规定，尊重他人，保持专业形象，表达有礼，同时要遵循职场的潜规则，这样才能与他人和谐相处，展现自己的职业素养。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表达礼貌和谦逊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避免冲突和误解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着装得体、举止得当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展现专业素养和自信心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遵守规章制度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遵守公司规定和制度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严格遵循职业操守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尊重他人的意见和感受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理解差异性、多元化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企业礼仪的基础知识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是企业礼仪中极其重要的一环。一个人的仪容仪表直接体现了他的形象，也是给人的第一印象。这包括穿着得体、干净整洁、言行举止得体等。在职场中，良好的仪容仪表能够给人带来亲和力和专业感，为自己的形象加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职场交往的技巧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言语礼仪、表达技巧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倾听、表达、沟通方式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人脉拓展、关系维护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拜访前的准备、招待方式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就餐礼仪、餐桌礼节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商务餐桌礼仪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谈判技巧、谈判中的礼仪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东方国家企业礼仪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重视面子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尊重长辈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其他文化企业礼仪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巴西的热情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日本的谦逊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跨文化交流中的礼仪差异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西方国家企业礼仪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注重称谓礼仪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强调时间观念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对于职场发展至关重要。通过仪容仪表的塑造、职场交往技巧的掌握、商务礼仪要点的了解以及跨文化交流中的礼仪差异认识，能够更好地适应职场环境，展示自己的专业形象，提升工作效率和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言谈举止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言谈举止是企业礼仪中非常重要的一部分，如何用礼貌的语言表达自己的想法，以及如何理解他人的言外之意，都是需要注意的细节。有效的言谈举止可以帮助建立良好的职场形象，增进人际关系。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倾听是沟通的基础，要学会倾听他人的观点和意见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及时给予反馈可以促进信息传递和理解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清晰、准确地表达自己的意思是沟通的关键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邮件礼仪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在现代职场中，邮件作为一种重要的沟通方式，邮件的格式、语气、内容等应遵循一定的礼仪规范。合理的邮件礼仪可以提升专业形象，避免沟通误解。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道歉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诚恳地向他人道歉，争取谅解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请教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礼貌地向他人提出问题，寻求帮助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表达感激之情，增进人际关系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企业礼仪的沟通技巧总结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用礼貌的语言表达自己的想法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倾听、表达、反馈、沟通渠道选择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格式、语气、内容等要遵循礼仪规范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感谢、道歉、请教等常用礼貌用语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企业礼仪的处理技巧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处理冲突的技巧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冲突处理的关键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理性解决问题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减少情绪干扰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https://d.book118.com/648125112010006050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企业礼仪培训助您在职场更上一层楼</vt:lpstr>
      <vt:lpstr>目录</vt:lpstr>
      <vt:lpstr>第1章 企业礼仪的重要性</vt:lpstr>
      <vt:lpstr>什么是企业礼仪？</vt:lpstr>
      <vt:lpstr> </vt:lpstr>
      <vt:lpstr>为什么企业礼仪重要？</vt:lpstr>
      <vt:lpstr> </vt:lpstr>
      <vt:lpstr>企业礼仪的基本原则</vt:lpstr>
      <vt:lpstr>第二章 企业礼仪的基础知识</vt:lpstr>
      <vt:lpstr> </vt:lpstr>
      <vt:lpstr>职场交往的技巧</vt:lpstr>
      <vt:lpstr>商务礼仪要点</vt:lpstr>
      <vt:lpstr>跨文化交流中的礼仪差异</vt:lpstr>
      <vt:lpstr>总结</vt:lpstr>
      <vt:lpstr>第3章 企业礼仪的沟通技巧</vt:lpstr>
      <vt:lpstr> </vt:lpstr>
      <vt:lpstr>有效沟通技巧</vt:lpstr>
      <vt:lpstr>邮件礼仪</vt:lpstr>
      <vt:lpstr>礼仪用语</vt:lpstr>
      <vt:lpstr>企业礼仪的沟通技巧总结</vt:lpstr>
      <vt:lpstr>第四章 企业礼仪的处理技巧</vt:lpstr>
      <vt:lpstr>处理冲突的技巧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2024-09-29T14:34:29.456</cp:lastPrinted>
  <dcterms:created xsi:type="dcterms:W3CDTF">2024-09-29T06:34:29Z</dcterms:created>
  <dcterms:modified xsi:type="dcterms:W3CDTF">2024-09-29T06:34:31Z</dcterms:modified>
</cp:coreProperties>
</file>