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88417B-5531-4301-9216-1F9A89B90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94CA54-F75D-490F-8D9A-4824CAE23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DD6C2D-FA7D-4E4E-B0D1-63066A598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E487CB-1785-462D-B438-D05CA533F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6BA7A5-B27C-424C-A040-42D1CBC47D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F9457D-5AD8-4534-ABE8-D3B9A9D6FA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8CBD0F-E0C1-4F83-A409-209BBC32F1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A5BEC1-C72F-48C0-B57D-71DB4CD4C7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3456B6-90D0-425C-AA93-BC4019A393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DB43F-4C84-4E44-9FA5-92498DB00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F405E-FB4D-41B7-8784-344638C50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260241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2024功效型纯净美妆市场洞察报告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消费者洞察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产品洞察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渠道洞察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功效型纯净美妆市场是指以提供具有特定功效的纯净美妆产品为主要目标的市场。这些产品通常不含对人体健康有害的成分，并强调天然、环保和可持续性。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根据产品类型、功效和使用方式，功效型纯净美妆市场可分为护肤、彩妆、护发和身体护理等多个子类别。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根据市场研究报告，功效型纯净美妆市场的规模在近年来呈现出快速增长的态势。随着消费者对健康、环保和天然成分的关注度不断提高，这一市场有望在未来几年继续扩大。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受益于消费者对健康和美容产品的需求升级，以及品牌商对产品研发和创新投入的增加，功效型纯净美妆市场的增长速度将超过传统美妆市场。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主要竞争者</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当前，功效型纯净美妆市场的主要竞争者包括一些知名的国际品牌和新兴的国内品牌。这些品牌通过推出具有独特功效和成分的产品，以及加强品牌营销和渠道拓展来争夺市场份额。</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市场格局来看，虽然国际品牌在功效型纯净美妆市场上占据一定的优势，但国内品牌在本土市场拥有较高的知名度和渠道优势，具有较强的竞争力。此外，随着市场的不断扩大和消费者需求的多样化，新的竞争者还有机会进入市场并获得份额。</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消费者洞察</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年龄分布</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功效型纯净美妆的消费者主要集中在20-40岁之间，其中25-35岁人群占比最高。</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性别比例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女性是功效型纯净美妆的主要消费群体，但男性市场也在逐渐扩大。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地域分布</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一线城市和部分二线城市的消费者对功效型纯净美妆的需求更为强烈。</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职业特征</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白领、自由职业者和教育程度较高的人群更倾向于选择功效型纯净美妆。</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消费者画像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250" r="222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需求多元化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购买渠道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决策过程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使用习惯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消费需求与行为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消费者对功效型纯净美妆的需求呈现多元化趋势，包括护肤、彩妆、护发等领域。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消费者在购买功效型纯净美妆时，更注重品牌、成分和功效，同时参考社交媒体和网红达人的推荐。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线上渠道成为消费者购买功效型纯净美妆的主要途径，尤其是电商平台和社交媒体平台。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00">
                <a:solidFill>
                  <a:schemeClr val="dk1">
                    <a:alpha val="100000"/>
                  </a:schemeClr>
                </a:solidFill>
                <a:latin typeface="Microsoft Yahei"/>
                <a:ea typeface="Microsoft Yahei"/>
                <a:cs typeface="Microsoft Yahei"/>
              </a:rPr>
              <a:t>消费者对功效型纯净美妆的使用频率和用量都有一定的要求，更倾向于选择小包装、高浓度的产品。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消费者满意度与忠诚度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满意度评价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大多数消费者对功效型纯净美妆的满意度较高，认为其具有更好的成分和功效，同时也更安全、健康。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忠诚度表现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消费者对功效型纯净美妆的忠诚度较高，会持续使用并推荐给亲友，同时也会关注品牌和产品的口碑与评价。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产品洞察</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天然成分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功效型纯净美妆产品主要使用天然成分，如植物提取物、矿物质等，对皮肤温和无刺激，符合消费者对健康和环保的需求。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高效功能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这类产品通常具有针对性，能够快速解决肌肤问题，如美白、抗衰老、祛痘等，满足消费者对美的追求。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安全可靠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功效型纯净美妆产品经过严格的质量控制和检测，确保无添加、无刺激、无过敏源，为消费者提供安全可靠的美妆体验。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产品特点与优势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产品创新与差异化</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通过与其他领域的品牌或机构合作，推出联合品牌或跨界产品，拓宽市场渠道，提升品牌影响力。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跨界合作</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通过引入先进的生产技术和研发成果，功效型纯净美妆产品在配方、质地、效果等方面不断创新，提升产品品质和差异化竞争力。</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技术创新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针对不同肤质、年龄、需求的人群，提供个性化的产品选择和定制化服务，满足消费者多样化的需求。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定制化服务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https://d.book118.com/648126024131006025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2024-09-02T15:58:52.578</cp:lastPrinted>
  <dcterms:created xsi:type="dcterms:W3CDTF">2024-09-02T07:58:52Z</dcterms:created>
  <dcterms:modified xsi:type="dcterms:W3CDTF">2024-09-02T07:58:54Z</dcterms:modified>
</cp:coreProperties>
</file>