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8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FD48-F63E-4C78-9E1F-DA2EF3D8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346B-92A0-4466-91A2-8D894743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A3657-4E27-4732-A52C-BA73ABD68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7B5B-9A0E-4DE6-AA7D-B00DBFC6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6AD1A-576F-453C-AB36-59BD9968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7E404-E670-4A56-B249-012A8594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927FF-DFF0-4274-A6AE-4B3A61D6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DC016-C0ED-4523-A4FC-1A7DEB09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1BE3C-D1A1-4797-9FB9-40B1B607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8696C-EE18-4DEF-BDEC-59A5FFE5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7799-4DD3-4841-8243-8A0874BA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30" r:id="rId2"/>
    <p:sldLayoutId id="2147498231" r:id="rId3"/>
    <p:sldLayoutId id="2147498232" r:id="rId4"/>
    <p:sldLayoutId id="2147498233" r:id="rId5"/>
    <p:sldLayoutId id="2147498234" r:id="rId6"/>
    <p:sldLayoutId id="2147498235" r:id="rId7"/>
    <p:sldLayoutId id="2147498236" r:id="rId8"/>
    <p:sldLayoutId id="2147498237" r:id="rId9"/>
    <p:sldLayoutId id="2147498238" r:id="rId10"/>
    <p:sldLayoutId id="21474982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18" Type="http://schemas.openxmlformats.org/officeDocument/2006/relationships/tags" Target="../tags/tag427.xml" /><Relationship Id="rId19" Type="http://schemas.openxmlformats.org/officeDocument/2006/relationships/tags" Target="../tags/tag428.xml" /><Relationship Id="rId2" Type="http://schemas.openxmlformats.org/officeDocument/2006/relationships/tags" Target="../tags/tag411.xml" /><Relationship Id="rId20" Type="http://schemas.openxmlformats.org/officeDocument/2006/relationships/tags" Target="../tags/tag429.xml" /><Relationship Id="rId21" Type="http://schemas.openxmlformats.org/officeDocument/2006/relationships/tags" Target="../tags/tag430.xml" /><Relationship Id="rId22" Type="http://schemas.openxmlformats.org/officeDocument/2006/relationships/tags" Target="../tags/tag431.xml" /><Relationship Id="rId23" Type="http://schemas.openxmlformats.org/officeDocument/2006/relationships/tags" Target="../tags/tag432.xml" /><Relationship Id="rId24" Type="http://schemas.openxmlformats.org/officeDocument/2006/relationships/tags" Target="../tags/tag433.xml" /><Relationship Id="rId25" Type="http://schemas.openxmlformats.org/officeDocument/2006/relationships/tags" Target="../tags/tag434.xml" /><Relationship Id="rId26" Type="http://schemas.openxmlformats.org/officeDocument/2006/relationships/tags" Target="../tags/tag435.xml" /><Relationship Id="rId27" Type="http://schemas.openxmlformats.org/officeDocument/2006/relationships/tags" Target="../tags/tag436.xml" /><Relationship Id="rId28" Type="http://schemas.openxmlformats.org/officeDocument/2006/relationships/tags" Target="../tags/tag437.xml" /><Relationship Id="rId29" Type="http://schemas.openxmlformats.org/officeDocument/2006/relationships/tags" Target="../tags/tag438.xml" /><Relationship Id="rId3" Type="http://schemas.openxmlformats.org/officeDocument/2006/relationships/tags" Target="../tags/tag412.xml" /><Relationship Id="rId30" Type="http://schemas.openxmlformats.org/officeDocument/2006/relationships/tags" Target="../tags/tag439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22" Type="http://schemas.openxmlformats.org/officeDocument/2006/relationships/tags" Target="../tags/tag460.xml" /><Relationship Id="rId23" Type="http://schemas.openxmlformats.org/officeDocument/2006/relationships/tags" Target="../tags/tag461.xml" /><Relationship Id="rId24" Type="http://schemas.openxmlformats.org/officeDocument/2006/relationships/tags" Target="../tags/tag462.xml" /><Relationship Id="rId25" Type="http://schemas.openxmlformats.org/officeDocument/2006/relationships/tags" Target="../tags/tag463.xml" /><Relationship Id="rId26" Type="http://schemas.openxmlformats.org/officeDocument/2006/relationships/tags" Target="../tags/tag464.xml" /><Relationship Id="rId27" Type="http://schemas.openxmlformats.org/officeDocument/2006/relationships/tags" Target="../tags/tag465.xml" /><Relationship Id="rId28" Type="http://schemas.openxmlformats.org/officeDocument/2006/relationships/tags" Target="../tags/tag466.xml" /><Relationship Id="rId29" Type="http://schemas.openxmlformats.org/officeDocument/2006/relationships/tags" Target="../tags/tag467.xml" /><Relationship Id="rId3" Type="http://schemas.openxmlformats.org/officeDocument/2006/relationships/tags" Target="../tags/tag441.xml" /><Relationship Id="rId30" Type="http://schemas.openxmlformats.org/officeDocument/2006/relationships/tags" Target="../tags/tag468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7.xml" /><Relationship Id="rId11" Type="http://schemas.openxmlformats.org/officeDocument/2006/relationships/tags" Target="../tags/tag478.xml" /><Relationship Id="rId12" Type="http://schemas.openxmlformats.org/officeDocument/2006/relationships/tags" Target="../tags/tag479.xml" /><Relationship Id="rId13" Type="http://schemas.openxmlformats.org/officeDocument/2006/relationships/tags" Target="../tags/tag480.xml" /><Relationship Id="rId14" Type="http://schemas.openxmlformats.org/officeDocument/2006/relationships/tags" Target="../tags/tag481.xml" /><Relationship Id="rId15" Type="http://schemas.openxmlformats.org/officeDocument/2006/relationships/tags" Target="../tags/tag482.xml" /><Relationship Id="rId16" Type="http://schemas.openxmlformats.org/officeDocument/2006/relationships/tags" Target="../tags/tag483.xml" /><Relationship Id="rId17" Type="http://schemas.openxmlformats.org/officeDocument/2006/relationships/tags" Target="../tags/tag484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13" Type="http://schemas.openxmlformats.org/officeDocument/2006/relationships/tags" Target="../tags/tag519.xml" /><Relationship Id="rId14" Type="http://schemas.openxmlformats.org/officeDocument/2006/relationships/tags" Target="../tags/tag520.xml" /><Relationship Id="rId15" Type="http://schemas.openxmlformats.org/officeDocument/2006/relationships/tags" Target="../tags/tag521.xml" /><Relationship Id="rId16" Type="http://schemas.openxmlformats.org/officeDocument/2006/relationships/tags" Target="../tags/tag522.xml" /><Relationship Id="rId17" Type="http://schemas.openxmlformats.org/officeDocument/2006/relationships/tags" Target="../tags/tag523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2.xml" /><Relationship Id="rId11" Type="http://schemas.openxmlformats.org/officeDocument/2006/relationships/tags" Target="../tags/tag533.xml" /><Relationship Id="rId12" Type="http://schemas.openxmlformats.org/officeDocument/2006/relationships/tags" Target="../tags/tag534.xml" /><Relationship Id="rId13" Type="http://schemas.openxmlformats.org/officeDocument/2006/relationships/tags" Target="../tags/tag535.xml" /><Relationship Id="rId14" Type="http://schemas.openxmlformats.org/officeDocument/2006/relationships/tags" Target="../tags/tag536.xml" /><Relationship Id="rId15" Type="http://schemas.openxmlformats.org/officeDocument/2006/relationships/tags" Target="../tags/tag537.xml" /><Relationship Id="rId16" Type="http://schemas.openxmlformats.org/officeDocument/2006/relationships/tags" Target="../tags/tag538.xml" /><Relationship Id="rId2" Type="http://schemas.openxmlformats.org/officeDocument/2006/relationships/tags" Target="../tags/tag524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Relationship Id="rId7" Type="http://schemas.openxmlformats.org/officeDocument/2006/relationships/tags" Target="../tags/tag529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7.xml" /><Relationship Id="rId11" Type="http://schemas.openxmlformats.org/officeDocument/2006/relationships/tags" Target="../tags/tag548.xml" /><Relationship Id="rId12" Type="http://schemas.openxmlformats.org/officeDocument/2006/relationships/tags" Target="../tags/tag549.xml" /><Relationship Id="rId13" Type="http://schemas.openxmlformats.org/officeDocument/2006/relationships/tags" Target="../tags/tag550.xml" /><Relationship Id="rId14" Type="http://schemas.openxmlformats.org/officeDocument/2006/relationships/tags" Target="../tags/tag551.xml" /><Relationship Id="rId15" Type="http://schemas.openxmlformats.org/officeDocument/2006/relationships/tags" Target="../tags/tag552.xml" /><Relationship Id="rId16" Type="http://schemas.openxmlformats.org/officeDocument/2006/relationships/tags" Target="../tags/tag553.xml" /><Relationship Id="rId17" Type="http://schemas.openxmlformats.org/officeDocument/2006/relationships/tags" Target="../tags/tag554.xml" /><Relationship Id="rId18" Type="http://schemas.openxmlformats.org/officeDocument/2006/relationships/tags" Target="../tags/tag555.xml" /><Relationship Id="rId19" Type="http://schemas.openxmlformats.org/officeDocument/2006/relationships/tags" Target="../tags/tag556.xml" /><Relationship Id="rId2" Type="http://schemas.openxmlformats.org/officeDocument/2006/relationships/tags" Target="../tags/tag539.xml" /><Relationship Id="rId20" Type="http://schemas.openxmlformats.org/officeDocument/2006/relationships/tags" Target="../tags/tag557.xml" /><Relationship Id="rId21" Type="http://schemas.openxmlformats.org/officeDocument/2006/relationships/tags" Target="../tags/tag558.xml" /><Relationship Id="rId22" Type="http://schemas.openxmlformats.org/officeDocument/2006/relationships/tags" Target="../tags/tag559.xml" /><Relationship Id="rId23" Type="http://schemas.openxmlformats.org/officeDocument/2006/relationships/tags" Target="../tags/tag560.xml" /><Relationship Id="rId24" Type="http://schemas.openxmlformats.org/officeDocument/2006/relationships/tags" Target="../tags/tag561.xml" /><Relationship Id="rId25" Type="http://schemas.openxmlformats.org/officeDocument/2006/relationships/tags" Target="../tags/tag562.xml" /><Relationship Id="rId26" Type="http://schemas.openxmlformats.org/officeDocument/2006/relationships/tags" Target="../tags/tag563.xml" /><Relationship Id="rId27" Type="http://schemas.openxmlformats.org/officeDocument/2006/relationships/tags" Target="../tags/tag564.xml" /><Relationship Id="rId28" Type="http://schemas.openxmlformats.org/officeDocument/2006/relationships/tags" Target="../tags/tag565.xml" /><Relationship Id="rId29" Type="http://schemas.openxmlformats.org/officeDocument/2006/relationships/tags" Target="../tags/tag566.xml" /><Relationship Id="rId3" Type="http://schemas.openxmlformats.org/officeDocument/2006/relationships/tags" Target="../tags/tag540.xml" /><Relationship Id="rId30" Type="http://schemas.openxmlformats.org/officeDocument/2006/relationships/tags" Target="../tags/tag567.xml" /><Relationship Id="rId4" Type="http://schemas.openxmlformats.org/officeDocument/2006/relationships/tags" Target="../tags/tag541.xml" /><Relationship Id="rId5" Type="http://schemas.openxmlformats.org/officeDocument/2006/relationships/tags" Target="../tags/tag542.xml" /><Relationship Id="rId6" Type="http://schemas.openxmlformats.org/officeDocument/2006/relationships/tags" Target="../tags/tag543.xml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tags" Target="../tags/tag5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68.xml" /><Relationship Id="rId4" Type="http://schemas.openxmlformats.org/officeDocument/2006/relationships/tags" Target="../tags/tag569.xml" /><Relationship Id="rId5" Type="http://schemas.openxmlformats.org/officeDocument/2006/relationships/tags" Target="../tags/tag5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9.xml" /><Relationship Id="rId11" Type="http://schemas.openxmlformats.org/officeDocument/2006/relationships/tags" Target="../tags/tag580.xml" /><Relationship Id="rId12" Type="http://schemas.openxmlformats.org/officeDocument/2006/relationships/tags" Target="../tags/tag581.xml" /><Relationship Id="rId13" Type="http://schemas.openxmlformats.org/officeDocument/2006/relationships/tags" Target="../tags/tag582.xml" /><Relationship Id="rId2" Type="http://schemas.openxmlformats.org/officeDocument/2006/relationships/tags" Target="../tags/tag571.xml" /><Relationship Id="rId3" Type="http://schemas.openxmlformats.org/officeDocument/2006/relationships/tags" Target="../tags/tag572.xml" /><Relationship Id="rId4" Type="http://schemas.openxmlformats.org/officeDocument/2006/relationships/tags" Target="../tags/tag573.xml" /><Relationship Id="rId5" Type="http://schemas.openxmlformats.org/officeDocument/2006/relationships/tags" Target="../tags/tag574.xml" /><Relationship Id="rId6" Type="http://schemas.openxmlformats.org/officeDocument/2006/relationships/tags" Target="../tags/tag575.xml" /><Relationship Id="rId7" Type="http://schemas.openxmlformats.org/officeDocument/2006/relationships/tags" Target="../tags/tag576.xml" /><Relationship Id="rId8" Type="http://schemas.openxmlformats.org/officeDocument/2006/relationships/tags" Target="../tags/tag577.xml" /><Relationship Id="rId9" Type="http://schemas.openxmlformats.org/officeDocument/2006/relationships/tags" Target="../tags/tag5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0040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产品研发阶段总结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产品研发背景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产品研发过程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产品研发成果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产品研发挑战与解决方案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产品研发未来规划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产品研发背景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</a:t>
            </a:r>
            <a:endParaRPr lang="zh-CN" altLang="en-US"/>
          </a:p>
        </p:txBody>
      </p:sp>
      <p:sp>
        <p:nvSpPr>
          <p:cNvPr id="105040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0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0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0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0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2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3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3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43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目标市场：明确产品定位和目标用户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市场趋势分析：分析市场发展趋势，预测未来市场变化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4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用户需求分析：收集用户需求，了解用户痛点和需求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4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竞争对手分析：了解竞争对手的产品、价格、销售渠道等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技术趋势</a:t>
            </a:r>
            <a:endParaRPr lang="zh-CN" altLang="en-US"/>
          </a:p>
        </p:txBody>
      </p:sp>
      <p:sp>
        <p:nvSpPr>
          <p:cNvPr id="105048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49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4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1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2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云计算：提供强大的计算能力和存储能力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物联网：通过连接各种设备，实现信息的实时共享和交互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人工智能：通过机器学习和深度学习，实现智能化的产品和服务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大数据：通过对大量数据的分析，帮助企业做出更明智的决策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</a:t>
            </a:r>
            <a:endParaRPr lang="zh-CN" altLang="en-US"/>
          </a:p>
        </p:txBody>
      </p:sp>
      <p:sp>
        <p:nvSpPr>
          <p:cNvPr id="105057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7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客户对价格、性能、质量等方面的要求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8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客户对现有产品的不满意之处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9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客户对新产品的期望和需求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0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客户对售后服务和维护的需求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竞争环境</a:t>
            </a:r>
            <a:endParaRPr lang="zh-CN" altLang="en-US"/>
          </a:p>
        </p:txBody>
      </p:sp>
      <p:sp>
        <p:nvSpPr>
          <p:cNvPr id="10506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市场竞争激烈，需要不断创新和改进产品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竞争对手的产品特点和优势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市场需求和消费者偏好的变化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技术发展和行业趋势的影响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产品研发过程</a:t>
            </a:r>
            <a:endParaRPr lang="zh-CN" altLang="en-US"/>
          </a:p>
        </p:txBody>
      </p:sp>
      <p:sp>
        <p:nvSpPr>
          <p:cNvPr id="105072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需求分析</a:t>
            </a:r>
            <a:endParaRPr lang="zh-CN" altLang="en-US"/>
          </a:p>
        </p:txBody>
      </p:sp>
      <p:sp>
        <p:nvSpPr>
          <p:cNvPr id="105104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4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4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4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分析用户需求和行为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确定目标用户群体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确定产品功能和特性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制定产品研发计划和方案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设计阶段</a:t>
            </a:r>
            <a:endParaRPr lang="zh-CN" altLang="en-US"/>
          </a:p>
        </p:txBody>
      </p:sp>
      <p:sp>
        <p:nvSpPr>
          <p:cNvPr id="105110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0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详细设计：细化设计方案，包括界面、功能、性能等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1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1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1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需求分析：明确产品功能和用户需求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2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2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2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概念设计：提出创新性设计方案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2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3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3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原型设计：制作产品原型，用于内部测试和反馈收集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开发阶段</a:t>
            </a:r>
            <a:endParaRPr lang="zh-CN" altLang="en-US"/>
          </a:p>
        </p:txBody>
      </p:sp>
      <p:sp>
        <p:nvSpPr>
          <p:cNvPr id="1051178" name="矩形 5"/>
          <p:cNvSpPr/>
          <p:nvPr>
            <p:custDataLst>
              <p:tags r:id="rId2"/>
            </p:custDataLst>
          </p:nvPr>
        </p:nvSpPr>
        <p:spPr>
          <a:xfrm>
            <a:off x="838200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80" name="矩形 10"/>
          <p:cNvSpPr/>
          <p:nvPr>
            <p:custDataLst>
              <p:tags r:id="rId3"/>
            </p:custDataLst>
          </p:nvPr>
        </p:nvSpPr>
        <p:spPr>
          <a:xfrm>
            <a:off x="1190700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82" name="TextBox 2"/>
          <p:cNvSpPr txBox="1"/>
          <p:nvPr>
            <p:custDataLst>
              <p:tags r:id="rId4"/>
            </p:custDataLst>
          </p:nvPr>
        </p:nvSpPr>
        <p:spPr>
          <a:xfrm>
            <a:off x="992256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需求分析：明确产品功能和用户需求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184" name="矩形 6"/>
          <p:cNvSpPr/>
          <p:nvPr>
            <p:custDataLst>
              <p:tags r:id="rId5"/>
            </p:custDataLst>
          </p:nvPr>
        </p:nvSpPr>
        <p:spPr>
          <a:xfrm>
            <a:off x="4465034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86" name="矩形 11"/>
          <p:cNvSpPr/>
          <p:nvPr>
            <p:custDataLst>
              <p:tags r:id="rId6"/>
            </p:custDataLst>
          </p:nvPr>
        </p:nvSpPr>
        <p:spPr>
          <a:xfrm>
            <a:off x="4837118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88" name="TextBox 2"/>
          <p:cNvSpPr txBox="1"/>
          <p:nvPr>
            <p:custDataLst>
              <p:tags r:id="rId7"/>
            </p:custDataLst>
          </p:nvPr>
        </p:nvSpPr>
        <p:spPr>
          <a:xfrm>
            <a:off x="4619090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设计阶段：制定产品方案和设计文档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190" name="矩形 7"/>
          <p:cNvSpPr/>
          <p:nvPr>
            <p:custDataLst>
              <p:tags r:id="rId8"/>
            </p:custDataLst>
          </p:nvPr>
        </p:nvSpPr>
        <p:spPr>
          <a:xfrm>
            <a:off x="8091216" y="1227413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2" name="矩形 12"/>
          <p:cNvSpPr/>
          <p:nvPr>
            <p:custDataLst>
              <p:tags r:id="rId9"/>
            </p:custDataLst>
          </p:nvPr>
        </p:nvSpPr>
        <p:spPr>
          <a:xfrm>
            <a:off x="8482883" y="1222191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4" name="TextBox 2"/>
          <p:cNvSpPr txBox="1"/>
          <p:nvPr>
            <p:custDataLst>
              <p:tags r:id="rId10"/>
            </p:custDataLst>
          </p:nvPr>
        </p:nvSpPr>
        <p:spPr>
          <a:xfrm>
            <a:off x="8245271" y="1992469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开发阶段：编写代码，实现产品功能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196" name="矩形 33"/>
          <p:cNvSpPr/>
          <p:nvPr>
            <p:custDataLst>
              <p:tags r:id="rId11"/>
            </p:custDataLst>
          </p:nvPr>
        </p:nvSpPr>
        <p:spPr>
          <a:xfrm>
            <a:off x="2656187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198" name="矩形 37"/>
          <p:cNvSpPr/>
          <p:nvPr>
            <p:custDataLst>
              <p:tags r:id="rId12"/>
            </p:custDataLst>
          </p:nvPr>
        </p:nvSpPr>
        <p:spPr>
          <a:xfrm>
            <a:off x="3008687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0" name="TextBox 2"/>
          <p:cNvSpPr txBox="1"/>
          <p:nvPr>
            <p:custDataLst>
              <p:tags r:id="rId13"/>
            </p:custDataLst>
          </p:nvPr>
        </p:nvSpPr>
        <p:spPr>
          <a:xfrm>
            <a:off x="2810242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测试阶段：对产品进行功能测试和性能测试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02" name="矩形 34"/>
          <p:cNvSpPr/>
          <p:nvPr>
            <p:custDataLst>
              <p:tags r:id="rId14"/>
            </p:custDataLst>
          </p:nvPr>
        </p:nvSpPr>
        <p:spPr>
          <a:xfrm>
            <a:off x="6283021" y="3816331"/>
            <a:ext cx="3262936" cy="223935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4" name="矩形 38"/>
          <p:cNvSpPr/>
          <p:nvPr>
            <p:custDataLst>
              <p:tags r:id="rId15"/>
            </p:custDataLst>
          </p:nvPr>
        </p:nvSpPr>
        <p:spPr>
          <a:xfrm>
            <a:off x="6655104" y="3811108"/>
            <a:ext cx="528750" cy="2741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06" name="TextBox 2"/>
          <p:cNvSpPr txBox="1"/>
          <p:nvPr>
            <p:custDataLst>
              <p:tags r:id="rId16"/>
            </p:custDataLst>
          </p:nvPr>
        </p:nvSpPr>
        <p:spPr>
          <a:xfrm>
            <a:off x="6437076" y="4581386"/>
            <a:ext cx="2927458" cy="13129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发布阶段：将产品发布给用户，并提供技术支持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测试阶段</a:t>
            </a:r>
            <a:endParaRPr lang="zh-CN" altLang="en-US"/>
          </a:p>
        </p:txBody>
      </p:sp>
      <p:sp>
        <p:nvSpPr>
          <p:cNvPr id="1051252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54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56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58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0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2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280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2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4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288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测试目的：验证产品功能和性能是否符合设计要求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90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测试结果：记录测试过程中的问题和缺陷，为后续改进提供依据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92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测试内容：功能测试、性能测试、安全测试、兼容性测试等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94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测试方法：黑盒测试、白盒测试、灰盒测试等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33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产品研发成果</a:t>
            </a:r>
            <a:endParaRPr lang="zh-CN" altLang="en-US"/>
          </a:p>
        </p:txBody>
      </p:sp>
      <p:sp>
        <p:nvSpPr>
          <p:cNvPr id="105134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功能特点</a:t>
            </a:r>
            <a:endParaRPr lang="zh-CN" altLang="en-US"/>
          </a:p>
        </p:txBody>
      </p:sp>
      <p:sp>
        <p:nvSpPr>
          <p:cNvPr id="10516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创新性：采用了最新的技术，实现了前所未有的功能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用户体验：注重用户体验，操作简便，界面友好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性能优化：提高了性能，降低了能耗，提高了效率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6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兼容性：与多种设备和系统兼容，易于集成和扩展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8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https://d.book118.com/648130040057006026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9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7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Office Theme</vt:lpstr>
      <vt:lpstr>产品研发阶段总结</vt:lpstr>
      <vt:lpstr>目录</vt:lpstr>
      <vt:lpstr>产品研发背景</vt:lpstr>
      <vt:lpstr>市场调研</vt:lpstr>
      <vt:lpstr>技术趋势</vt:lpstr>
      <vt:lpstr>客户需求</vt:lpstr>
      <vt:lpstr>竞争环境</vt:lpstr>
      <vt:lpstr>产品研发过程</vt:lpstr>
      <vt:lpstr>需求分析</vt:lpstr>
      <vt:lpstr>设计阶段</vt:lpstr>
      <vt:lpstr>开发阶段</vt:lpstr>
      <vt:lpstr>测试阶段</vt:lpstr>
      <vt:lpstr>产品研发成果</vt:lpstr>
      <vt:lpstr>功能特点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2024-09-03T16:19:00.877</cp:lastPrinted>
  <dcterms:created xsi:type="dcterms:W3CDTF">2024-09-03T08:19:00Z</dcterms:created>
  <dcterms:modified xsi:type="dcterms:W3CDTF">2024-09-03T08:19:04Z</dcterms:modified>
</cp:coreProperties>
</file>