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F89F5-2E02-46E2-963F-1A3CCF27C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7C449-CB60-408A-BE25-55A980A46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D3F24-0176-4CCB-9292-41A08389D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1ECC6-0254-4C19-9F87-65341539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F9E6A-7CFD-4C54-89F3-C9042686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90487-DE93-4A9D-BCCA-6765C5037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881D5D-8893-4C58-A9CD-983A40DA9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41270-9544-40C0-886A-0D31024F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A6E54-CC40-412D-A084-8816C467C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0A4C1-F8AA-4388-AA69-6BF4F5D4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3D9E9-655C-4661-83DA-B2709429B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0065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护士进修汇报临床试验与护理研究的最新进展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临床试验最新进展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护理研究最新进展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临床试验与护理研究互动关系分析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护士在临床试验和护理研究中的职责和作用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通过研究和实践的结合，不断优化护理方案，提高护理质量。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提升护士临床试验和护理研究能力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通过进修学习，使护士掌握最新的临床试验和护理研究方法，提高研究能力和水平。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汇报最新的临床试验和护理研究成果，促进护理学科的交流和发展。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护理研究的最新成果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包括护理理论、护理实践、护理教育等方面的最新研究成果。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临床试验与护理研究的结合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探讨临床试验与护理研究在实践中的结合与应用，以及未来的发展趋势。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临床试验的最新进展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包括试验设计、数据收集与分析、伦理与法规等方面的新理论、新方法。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临床试验最新进展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根据前期结果调整后期试验方案，提高效率和效果。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适应性临床试验设计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针对多种疾病或亚型的共同生物标志物，进行分组治疗与评估。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篮式试验与伞式试验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更加关注患者体验与需求，提高患者满意度。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患者为中心的临床试验设计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临床试验设计与方法创新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07" r="176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2" r="1740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926" r="1692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患者招募与保留策略优化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利用社交媒体和互联网平台扩大招募范围。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提高患者对临床试验的认知度和信任度。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为患者提供更好的支持与服务，如心理支持、交通补贴等。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优化试验流程，减少患者负担，提高保留率。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732" b="47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302" r="273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042" b="70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数据收集与分析技术改进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电子数据采集系统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实现实时、准确、高效的数据收集与管理。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辅助数据分析，提高预测准确性和效率。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生物信息学技术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挖掘基因组、转录组等大数据，为精准医疗提供支持。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30" b="1533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39" r="1633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严格遵守国际和国内伦理准则与法规要求。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保护患者隐私与权益，确保数据安全。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加强伦理审查与监管，防范潜在风险。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开展伦理培训与宣传，提高医护人员伦理意识。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伦理与法规遵循情况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护理研究最新进展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通过系统评价、Meta分析等方法，将科研成果转化为临床实践指南，提高护理实践的科学性和有效性。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基于实证的护理实践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在护理实践中发现问题，通过理论分析和实证研究，提出新的护理理论或完善现有理论，推动护理学科的发展。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与医学、心理学、社会学等相关学科合作，共同探讨护理问题，促进学科交叉融合，提高护理实践的综合效果。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护理理论与实践结合研究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通过分析和改进护理流程，提高护理工作的效率和质量，减少护理差错和纠纷。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患者参与护理质量评价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鼓励患者参与护理质量评价，及时反馈护理效果和问题，促进护理质量的持续改进。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护理质量评价标准研究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建立和完善护理质量评价标准体系，为护理质量提升提供科学依据。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护理质量提升策略探讨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加强患者安全教育和培训，提高护士的安全意识和技能水平，营造关注患者安全的文化氛围。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患者安全文化建设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建立不良事件报告制度，对发生的不良事件进行及时报告、分析和处理，总结经验教训，防止类似事件的再次发生。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不良事件报告与分析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定期开展患者满意度调查，了解患者对护理服务的评价和需求，针对问题制定改进措施，提高患者满意度。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患者满意度调查与改进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患者安全与满意度改善措施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https://d.book118.com/648130065034006044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2024-09-24T05:25:39.824</cp:lastPrinted>
  <dcterms:created xsi:type="dcterms:W3CDTF">2024-09-23T21:25:39Z</dcterms:created>
  <dcterms:modified xsi:type="dcterms:W3CDTF">2024-09-23T21:25:41Z</dcterms:modified>
</cp:coreProperties>
</file>