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5E935-769B-4BD8-BFC0-F0F174B71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0B0B4-B5FD-4194-AF6A-6727CB3B3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96772-B508-4479-A40C-0FDA8E09C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0932D5-CFEC-47F2-B205-FFBCE1F45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99DBA7-099D-451F-B4B3-72E6E055C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A17212-2554-4A26-8776-375AD5D4F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48CE65-2405-40EE-A6DB-281F978B7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475586-AF46-4E7A-8841-77A44B148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A7B9B-74FC-488D-BCC5-DAE414F07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310DC-4238-4FBF-8B28-77B9CAD57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D1704-D05A-4959-8092-91137C1AA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3007703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一刻也不能等手术室急危重患者抢救的时间紧迫性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手术室急危重患者现状及危害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抢救时间紧迫性原因分析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提高抢救效率的措施与建议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案例分析：成功抢救的急危重患者经验分享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对于手术室急危重患者，每一刻的延误都可能导致生命威胁，因此必须高度重视抢救的时间紧迫性。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强调时间紧迫性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通过深入了解时间紧迫性的重要性和影响因素，医护人员可以更加高效地组织和实施抢救工作，从而挽救更多患者的生命。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提高抢救效率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手术室急危重患者的定义和分类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明确手术室急危重患者的定义，并根据病情严重程度进行分类，以便更好地了解不同类型患者的抢救需求。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抢救时间紧迫性的影响因素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分析影响手术室急危重患者抢救时间紧迫性的各种因素，如病情复杂程度、医疗资源分配、医护人员技能水平等。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抢救流程的优化和改进措施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探讨如何优化和改进手术室急危重患者的抢救流程，以减少抢救时间延误，提高抢救成功率。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医护人员培训和技能提升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讨论如何通过加强医护人员培训和技能提升，提高他们对急危重患者的识别和处理能力，从而确保抢救工作的及时性和有效性。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手术室急危重患者现状及危害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手术室急危重患者是指在手术过程中或手术后出现严重并发症，危及生命的患者。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根据病情严重程度和紧急程度，可分为四类，即濒危、危重、急症和非急症。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手术室急危重患者定义与分类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手术室急危重患者的发病率较高，尤其是高龄、多脏器功能衰竭等患者更为常见。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由于病情严重、发展迅速，手术室急危重患者的死亡率较高，是医疗安全的重要问题之一。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发病率和死亡率统计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手术室急危重患者的病情严重，需要紧急治疗，可能导致身体残疾、心理创伤等不良后果。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家庭成员需要承担巨大的经济和精神压力，同时可能面临失去亲人的风险。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对患者和家庭的影响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抢救时间紧迫性原因分析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13" r="22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手术资源有限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手术室数量、医护人员配备及手术设备等资源有限，导致手术安排紧凑，留给急危重患者的抢救时间窗口狭窄。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紧急手术插队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时常有因突发事故或病情急剧恶化需要紧急手术的患者，这类手术会打乱原有手术计划，压缩其他患者的手术时间。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手术时间安排紧张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术前准备不充分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评估不足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术前对患者病情评估不足，未能及时发现潜在风险，导致术中出现意外情况时需要紧急抢救。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预案缺失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缺乏针对可能出现的术中紧急情况的预案，无法在第一时间采取有效抢救措施。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生理机能受损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急危重患者往往存在多器官功能障碍，术中易出现各种并发症，如心律失常、呼吸衰竭等，需要立即抢救。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手术操作复杂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针对急危重患者的手术通常较为复杂，涉及多个器官和系统，手术过程中可能出现不可预见的状况。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术中并发症风险高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术后恢复时间长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由于患者术前身体状况较差，术后生理功能恢复较慢，需要更长时间的密切监护和抢救治疗。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生理功能恢复缓慢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术后可能出现各种并发症，如感染、出血等，需要及时发现并处理，否则可能危及生命。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并发症处理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https://d.book118.com/648130077035006027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2024-09-04T23:23:13.113</cp:lastPrinted>
  <dcterms:created xsi:type="dcterms:W3CDTF">2024-09-04T15:23:13Z</dcterms:created>
  <dcterms:modified xsi:type="dcterms:W3CDTF">2024-09-04T15:23:15Z</dcterms:modified>
</cp:coreProperties>
</file>