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C0D63-1A57-49D9-A00A-C4B906288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23BCD-A1DF-42FB-9FBF-4765D6F1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48AD3-4FFF-448F-90F1-0848F89E0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71D6E-61FE-4C8A-8376-2178639D2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0D34B2-AA9C-4F7D-86AD-34FEF06D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2D90E-D23D-4A50-8753-0ED4073B5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25C60-9C12-4AFC-9D47-9E6A4D6A0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286D8-DA9E-431F-AD99-1D7442E27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03F68-F2FB-4138-909D-10A1BEE05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FDCC6-B9E1-467C-B419-D4FF83510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9B083-E813-42C4-9ED4-C43C23414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1005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浙江联通渠道服务商合作框架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合作内容及方式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双方责任与义务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合作收益及分配方案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合作风险及应对措施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合作推进计划与时间表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浙江联通在浙江省内拥有一定的市场份额，但在某些区域和市场细分中仍面临竞争压力。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00" r="22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浙江联通提供全面的通信服务，包括固定电话、移动电话、宽带接入等。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作为中国联通的子公司，浙江联通在品牌影响力和服务质量方面享有较高声誉。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浙江联通发展现状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通过与渠道服务商合作，浙江联通可以扩大市场覆盖，特别是在一些难以直接渗透的区域和市场细分中。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渠道服务商通常具有专业的销售团队和市场推广能力，可以帮助浙江联通提高销售效率和市场占有率。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通过与渠道服务商合作，浙江联通可以提供更加便捷和高效的客户服务，提高客户满意度和忠诚度。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渠道服务商重要性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通过合作，共同拓展市场份额，提高浙江联通在浙江省内的市场地位。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借助渠道服务商的资源和能力，进一步提升浙江联通的品牌影响力和市场知名度。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通过合作，实现双方资源的互补和共享，达到互利共赢的目标。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实现互利共赢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合作内容及方式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拓展渠道网络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合作伙伴需积极开拓新的销售渠道，包括线上和线下渠道，以扩大浙江联通产品的覆盖面和市场占有率。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建设专营店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合作伙伴需按照浙江联通的要求和标准，建设专营店，提供优质的购物环境和客户服务。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培训销售人员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合作伙伴需对其销售人员进行全面的培训，包括产品知识、销售技巧、客户服务等方面，确保销售人员能够为客户提供专业的服务。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409" b="84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产品推广与销售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制定营销策略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合作伙伴需与浙江联通共同制定营销策略，包括产品定价、促销活动、广告投放等，以提高产品的知名度和销售量。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推广新产品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合作伙伴需积极推广浙江联通的新产品，组织各类宣传活动和体验活动，吸引更多客户了解和购买新产品。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实现销售目标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合作伙伴需努力实现与浙江联通协商确定的销售目标，包括销售额、市场份额等关键指标。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合作伙伴需建立完善的客户服务体系，包括售前咨询、售中服务和售后服务等，确保客户在购买和使用过程中获得满意的服务体验。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提供客户服务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合作伙伴需积极处理客户投诉，及时响应并解决客户问题，提升客户满意度和忠诚度。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处理客户投诉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合作伙伴需定期收集客户反馈，了解客户对产品和服务的意见和建议，为浙江联通的产品改进和服务提升提供参考。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浙江联通与合作伙伴签订合作协议，明确双方的权利和义务，建立长期稳定的合作关系。合作方式可以采取独家代理、区域代理等形式。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合作期限根据双方协商确定，一般不少于一年。合作期满后，双方可以协商续签或终止合作。在合作期限内，双方应共同遵守合作协议的规定，积极履行各自的职责和义务。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合作期限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合作方式及期限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双方责任与义务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浙江联通应为渠道服务商提供必要的技术支持，包括网络接入、系统平台、业务培训等，确保渠道服务商能够顺利开展业务。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浙江联通应保障其提供的网络通信服务的质量，确保渠道服务商的用户能够享受到稳定、高效的网络服务。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浙江联通应遵守国家相关法律法规和政策规定，不得从事任何违法违规的行为。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浙江联通责任与义务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积极推广业务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渠道服务商应积极推广浙江联通的业务和产品，扩大市场份额，提高品牌知名度。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保障用户权益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渠道服务商应保障其用户的合法权益，提供优质的服务和支持，确保用户能够享受到良好的网络通信体验。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合法合规经营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渠道服务商应遵守国家相关法律法规和政策规定，合法合规经营，不得从事任何违法违规的行为。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渠道服务商责任与义务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双方应对合作过程中涉及的机密信息和商业秘密承担保密义务，未经对方书面同意，不得向任何第三方泄露或公开。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双方应尊重和保护对方的知识产权，包括但不限于商标、专利、著作权等。未经对方书面同意，不得擅自使用或侵犯对方的知识产权。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保密协议及知识产权保护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合作收益及分配方案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https://d.book118.com/648131005002006043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2024-09-22T08:44:45.373</cp:lastPrinted>
  <dcterms:created xsi:type="dcterms:W3CDTF">2024-09-22T00:44:45Z</dcterms:created>
  <dcterms:modified xsi:type="dcterms:W3CDTF">2024-09-22T00:44:47Z</dcterms:modified>
</cp:coreProperties>
</file>