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427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7C5A9-C6B9-45DF-B28E-C36A17F32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D63B5-E355-4943-8F69-72B3A7DB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9B8FB-A07D-4A8A-A104-5BDEC05B0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13B38-F71A-4C2F-AEDF-2D7D716B5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CB8FB-EFDA-45E9-845B-FD7CFD8B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F69E0-8284-4F28-834D-359F376B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80184-9F47-47D8-A07C-19EE91BF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71E99-43B0-4341-880E-3A8ACA85D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DB9BD-57C7-4E23-851A-06A6E7A3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302CA-F612-44CF-9CEA-959FD0AEC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305EE-4B55-4224-99A5-CCFA9A4D0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1022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供应链管理从入门到精通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供应链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管理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供应链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入门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管理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介绍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掌握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生产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挑战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通过学习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方法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策略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基本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了解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精通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入门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《供应链管理从入门到精通》是一本全面介绍供应链管理的书籍，旨在帮助读者从入门到精通掌握供应链管理的各个方面。本书共分为三个部分：基础篇、进阶篇和精通篇。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基础篇中，本书首先介绍了供应链管理的基本概念、原则和目标，以及供应链的基本结构。接着，本书详细阐述了供应链管理中的各个环节，包括需求预测、采购、库存管理、生产和物流等。通过学习基础篇，读者可以了解供应链管理的基本知识和概念，掌握供应链管理的基本流程和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进阶篇是本书的重点部分，详细介绍了供应链管理的核心内容。本书介绍了如何进行供应商选择和评估，以及如何建立和维护与供应商的关系。接着，本书深入探讨了生产计划和控制的策略和方法，包括生产排程、生产控制和生产调度等。本书还介绍了物流管理中的关键要素，如运输、仓储和配送等。通过学习进阶篇，读者可以深入了解供应链管理的核心思想和策略，掌握实际操作中的关键技巧和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精通篇中，本书进一步探讨了供应链管理的未来发展趋势和挑战。本书介绍了数字化供应链和物联网技术在供应链管理中的应用，以及如何利用这些技术提高供应链的透明度和效率。接着，本书探讨了可持续供应链管理的理念和实践，包括环境影响评估、社会责任和绿色供应链等。本书还介绍了全球供应链管理和跨境电商的趋势和挑战。通过学习精通篇，读者可以了解供应链管理的未来发展方向，掌握应对各种挑战的策略和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供应链管理从入门到精通》这本书是一本全面介绍供应链管理的书籍，从入门到精通涵盖了供应链管理的各个方面。通过学习本书，读者可以掌握供应链管理的基本知识和概念，深入了解供应链管理的核心思想和策略，以及应对未来发展的挑战。无论是对供应链管理感兴趣的初学者，还是已经有一定经验的从业人员，都可以从本书中获得有益的启示和指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世界，供应链管理已成为企业成功的关键因素之一。然而，许多人对供应链管理的理解仅限于表面。幸运的是，《供应链管理从入门到精通》这本书为我们提供了一个全面、深入的视角，帮助我们更好地理解这一重要领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"供应链不仅仅是物流。它是一个复杂的网络，涉及到从供应商到最终消费者的所有活动。有效的供应链管理意味着对整个网络进行协调和优化，以实现成本、质量和响应速度的最佳平衡。"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这段摘录强调了供应链管理的核心概念。供应链不仅仅是物流，而是一个涉及多个环节和利益相关者的网络。为了实现最佳效果，企业需要全面了解并管理整个网络。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"技术是提高供应链效率的关键。通过使用先进的软件和硬件工具，企业可以实时跟踪货物的位置和状况，提高预测准确性，减少浪费和损失。"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这段摘录强调了技术对供应链管理的重要性。通过采用先进的技术工具，企业可以更好地跟踪和管理货物，提高效率和准确性。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"建立长期、互利的供应商关系是供应链成功的关键。企业应该寻找能够共同成长、互相支持的供应商，并通过明确的协议和合同确保双方的利益。"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这段摘录强调了供应商关系在供应链管理中的重要性。企业应该寻找能够共同成长、互相支持的供应商，并建立长期、互利的合作关系。这有助于提高整个网络的稳定性和效率。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"灵活性和适应性是供应链管理的重要方面。在面对市场变化和不确定性时，企业应该能够快速调整计划和策略，以适应不断变化的环境。"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这段摘录强调了灵活性和适应性在供应链管理中的重要性。在不断变化的市场环境中，企业需要具备快速调整计划和策略的能力，以应对各种挑战和机遇。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《供应链管理从入门到精通》这本书为我们提供了许多宝贵的见解和指导原则。通过深入理解这些摘录，我们可以更好地掌握供应链管理的精髓，为企业创造更大的价值。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https://d.book118.com/648131022035006030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供应链管理从入门到精通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2024-09-06T14:48:33.327</cp:lastPrinted>
  <dcterms:created xsi:type="dcterms:W3CDTF">2024-09-06T06:48:33Z</dcterms:created>
  <dcterms:modified xsi:type="dcterms:W3CDTF">2024-09-06T06:48:40Z</dcterms:modified>
</cp:coreProperties>
</file>