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BD75C-563D-4AAC-83F0-587EE5F6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00AB3-216F-45D6-834F-39FAF15DE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CD391-5D28-404A-B9B7-60F54C54B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46A4E-A38B-4B47-AF9B-504F433E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16ACE-79DA-49C7-8460-F9AE214C3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10212-EC40-43D5-9B1E-8FB0083B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E740CE-52E4-48A7-AA59-5C854A6B7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F8A5D-8A7B-401B-A1A0-73B974308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20705-BF36-4DB9-B11A-5F7BA824F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9EE41-DBA6-44C7-A4E1-870969321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BB531-5ECE-4B05-9C07-C2A2AB8A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1110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希望圈品管圈课件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品管圈基础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品管圈组建与启动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制定品管圈计划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实施品管圈活动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品管圈活动成果总结与展示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品管圈应用与发展趋势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品管圈基础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7" b="18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品管圈定义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品管圈（Quality Control Circle, QCC）是指由同一工作现场或相关领域的工作人员，自动自发地进行品质管理活动所组成的小组。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这些小组通过团队的合作，运用各种质量管理工具，解决工作中遇到的问题，提高工作效率和产品质量。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民主性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品管圈活动特点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55" b="11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128" r="151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051" r="1805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品管圈活动是由员工自发组织的，具有自主性和自发性。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品管圈的成员来自工作现场或相关领域，具有广泛的群众性。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品管圈活动中的决策和组织都是民主的，体现了员工的参与和自我管理。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品管圈活动的主要目的是改进工作中存在的问题，提高工作效率和产品质量。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通过品管圈活动，员工可以参与到管理中来，提高自身的管理能力和意识。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提高员工参与管理的意识和能力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品管圈活动通过科学的方法和工具，帮助员工解决工作中遇到的问题，提高工作效率和产品质量。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提高工作效率和产品质量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品管圈活动需要员工之间的团队合作和交流，可以促进员工之间的沟通和合作。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促进团队合作和交流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品管圈活动鼓励员工自主解决问题，可以提高员工的问题解决能力和创新能力。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培养员工的问题解决能力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品管圈活动目的和意义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品管圈组建与启动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品管圈的组建应基于成员的自愿参加原则，这样可以确保成员的积极性和投入。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自愿参加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组建小组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领导的重视和支持是品管圈活动成功的关键，领导可以提供必要的资源和引导。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根据工作性质和需要，组建不同的品管圈小组，每个小组由7-10人组成。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圈组建的原则和方法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每个品管圈小组需要制定详细的活动计划，包括活动目标、活动内容、时间安排等。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对品管圈成员进行培训和教育，包括品管圈的基本概念、活动流程、工具应用等。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制定激励和考核机制，对品管圈活动进行监督和评估，确保活动的有效实施。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圈活动的启动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确定的主题应当是与工作质量密切相关的关键问题。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主题应当具体明确，可操作性强。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主题应当是成员能够共同达成的目标。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可达成性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鼓励成员提出新的想法和思路，以创新的方式解决问题。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确定圈主题的原则和方法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https://d.book118.com/648131110104006023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2024-08-30T08:55:16.027</cp:lastPrinted>
  <dcterms:created xsi:type="dcterms:W3CDTF">2024-08-30T00:55:16Z</dcterms:created>
  <dcterms:modified xsi:type="dcterms:W3CDTF">2024-08-30T00:55:17Z</dcterms:modified>
</cp:coreProperties>
</file>