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B1A8C-36D6-410A-BC86-9A6EC2176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39C70-1A69-444F-BF76-86A8FDD89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41CA4-A215-4511-9D6D-0BD16597C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E21FA-2BED-4EFE-A85A-8E161054A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F78941-59B2-41E5-ABC4-24AD9C424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DC843C-454C-427B-8821-CC2846B3C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1006E0-C38D-4710-A88F-4F4E27D29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D4A25B-FCD5-49C3-A9B1-1EABE5133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324B8-9571-46C2-9D04-91A66D613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936A0-2144-4860-BB1E-F774C6396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D4879-2E94-49FB-B7D9-7969DE8D5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32055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设立智慧物流科技公司评价分析报告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公司基本情况介绍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智慧物流科技能力评价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市场竞争力与经营状况分析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政策法规与风险挑战应对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445" r="64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本报告旨在全面分析设立智慧物流科技公司的可行性，评估其市场前景、技术实力、财务状况及潜在风险，为投资者提供决策依据。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随着物流行业的快速发展和智能化趋势的加速推进，智慧物流科技公司应运而生，成为行业创新的重要力量。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智慧物流行业概述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智慧物流是指通过物联网、大数据、云计算等先进技术的应用，实现物流过程的智能化、自动化和高效化。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智慧物流市场规模持续扩大，预计未来几年将保持高速增长。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智慧物流行业竞争激烈，但市场集中度逐渐提高，领先企业市场份额不断扩大。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未来智慧物流行业将朝着更加智能化、绿色化、协同化的方向发展。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本报告采用定性与定量相结合的评价方法，包括SWOT分析、PEST分析、财务分析等。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主要包括市场前景、技术实力、财务状况、管理团队、风险控制等方面。其中，市场前景主要考察公司所处行业的市场容量和增长潜力；技术实力主要评估公司的研发能力和技术创新能力；财务状况主要分析公司的盈利能力和偿债能力；管理团队主要评价公司的领导团队和人才队伍；风险控制主要考察公司的风险管理体系和应对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公司基本情况介绍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XX亿元人民币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智慧物流科技有限公司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公司名称、成立时间及注册资本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公司经营范围与主营业务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智慧物流技术研发、物流信息系统集成、物流设备研发与销售、供应链管理咨询等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主营业务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以智慧物流为核心，提供物流行业整体解决方案，包括智能仓储、智能配送、智能运输等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公司设有董事会、监事会、总经理等高层管理机构，下设技术研发部、市场营销部、运营管理部、财务管理部等职能部门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公司拥有一支高素质、专业化的团队，包括物流行业专家、技术研发人员、市场营销人员等，具备丰富的行业经验和创新能力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团队介绍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公司组织架构与团队介绍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公司自成立以来，始终专注于智慧物流技术的研发和应用，在物流行业取得了显著的成绩，积累了丰富的客户资源和实践经验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公司将继续加大技术研发投入，推动智慧物流技术的创新和应用，拓展国内外市场，提高服务质量和效率，致力于成为全球领先的智慧物流科技公司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公司发展历程与未来规划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智慧物流科技能力评价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信息化系统建设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考察企业是否建立了完善的物流信息化系统，如TMS、WMS、TMS等，并实现了各系统之间的数据互联互通。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数据采集与传输技术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评估企业是否采用了先进的数据采集技术，如RFID、条码技术等，以及数据传输的稳定性和实时性。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数据分析与应用能力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分析企业是否具备对海量物流数据进行有效分析和挖掘的能力，以及是否能够将数据分析结果应用于决策优化和流程改进。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物流信息化水平评估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考察企业是否采用了自动化立体仓库、AGV等智能仓储设备，提高了仓储作业的效率和准确性。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自动化仓库建设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评估企业是否配备了高速自动化分拣系统，实现了对包裹的快速、准确分拣。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自动化分拣系统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分析企业是否开展了无人配送技术的研究和应用，如无人车、无人机等，以降低配送成本和提高配送效率。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无人配送技术应用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物流自动化设备应用情况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智能调度系统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考察企业是否建立了基于人工智能的智能调度系统，实现了对物流资源的优化配置和调度。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评估企业是否采用了智能客服系统，提高了客户服务的响应速度和服务质量。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智能化决策支持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分析企业是否利用人工智能技术为管理层提供智能化决策支持，如预测分析、风险评估等。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人工智能技术在物流领域的应用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https://d.book118.com/648132055130006042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2024-09-22T03:43:02.360</cp:lastPrinted>
  <dcterms:created xsi:type="dcterms:W3CDTF">2024-09-21T19:43:02Z</dcterms:created>
  <dcterms:modified xsi:type="dcterms:W3CDTF">2024-09-21T19:43:04Z</dcterms:modified>
</cp:coreProperties>
</file>