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60991-916F-43F2-9C09-9E9580866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30857-4F42-4DF4-ADF2-46CD92441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029FD-D49F-405D-B728-44BB8C8E5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8FE28-A1B9-4E38-A69F-8D15978D4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4238F8-0997-41D2-9981-197E7340E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97F9E1-6186-4AE6-AAF0-1955006E4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92BD18-B196-48E0-AEBB-73E099036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5C0C3-064B-4266-AD39-99D8B53EB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7F7FB-B470-43FC-B47B-9A34D7DAD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FC687-FEE1-4648-9F50-4BADBFE6B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5321F-D1C1-41E9-989F-71A5EA837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2115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体育产业的线上虚拟赛事策划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线上虚拟赛事的优势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体育产业与线上虚拟赛事的结合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线上虚拟赛事策划的关键要素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线上虚拟赛事的定义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指通过互联网平台，利用虚拟现实、增强现实等技术举办的体育比赛。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线上虚拟赛事的优势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不受地理位置限制，降低参赛门槛，提高赛事参与度和观赏性等。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体育产业的发展历程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从传统的线下赛事到线上虚拟赛事的演变，以及科技进步对体育产业的影响。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随着人们对体育运动的热情和参与度的提高，线上虚拟赛事成为满足人们需求的新形式。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市场需求驱动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互联网、云计算、人工智能等技术的发展为线上虚拟赛事提供了技术支持和保障。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线上虚拟赛事具有巨大的商业潜力，吸引了众多赞助商和投资者的关注。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商业价值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线上虚拟赛事的兴起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线上虚拟赛事的优势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线上虚拟赛事不需要租赁实体场地，节省了场地租赁费用。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无需场地租赁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降低人员成本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减少物资消耗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线上虚拟赛事可以减少现场工作人员的数量，降低人力成本。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线上虚拟赛事不需要实体奖杯、奖牌等物资，降低了物资消耗成本。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促进国际交流与合作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线上虚拟赛事可以促进不同国家和地区之间的体育交流与合作，推动体育产业的发展。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扩大观众覆盖范围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线上虚拟赛事可以让观众在全球范围内观看比赛，突破了地域限制。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吸引更多参赛者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线上虚拟赛事可以吸引更多来自不同国家和地区的参赛者，提高了赛事的多样性和竞争性。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突破地域限制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提高观众参与度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线上虚拟赛事可以通过实时互动、在线投票等方式提高观众的参与度。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增强互动性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线上虚拟赛事可以设置互动环节，让观众与参赛者进行实时互动，提高赛事的趣味性。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促进品牌推广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线上虚拟赛事可以通过社交媒体等渠道进行品牌推广，扩大品牌知名度和影响力。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高参与度与互动性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体育产业与线上虚拟赛事的结合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传统体育赛事受场地、时间和参与人数限制，线上虚拟赛事为观众提供了更便捷的观赛体验。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传统体育赛事的举办成本高昂，线上虚拟赛事能够降低成本，提高经济效益。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传统体育赛事的赛程安排固定，线上虚拟赛事能够随时随地举行，更加灵活。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2134" b="2134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传统体育赛事的转型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" r="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线上虚拟赛事可以与线下实体赛事相结合，形成互补的商业模式。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线上虚拟赛事能够吸引更多赞助商和广告商，创造更多商业机会。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线上虚拟赛事可以通过售卖虚拟商品、游戏道具等方式增加收入。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新的商业模式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线上虚拟赛事需要强大的技术支持，包括服务器、网络、软件等方面。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线上虚拟赛事需要创新的游戏引擎和开发技术，以提供更加逼真的比赛场景和体验。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线上虚拟赛事需要不断更新和优化技术，以适应不断变化的市场需求和用户习惯。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677" r="15677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技术支持与创新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https://d.book118.com/648132115072006031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2024-09-08T12:42:16.227</cp:lastPrinted>
  <dcterms:created xsi:type="dcterms:W3CDTF">2024-09-08T04:42:16Z</dcterms:created>
  <dcterms:modified xsi:type="dcterms:W3CDTF">2024-09-08T04:42:18Z</dcterms:modified>
</cp:coreProperties>
</file>