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50EB2-7354-494B-86DF-10C072DD0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25FEB-CCB2-464D-8BCB-219D7EAF3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EF22A-C933-490E-86E7-0AD01351A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95D0F-7F2B-4B15-A9FF-D221958AB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96E594-9F8F-4BC5-81D5-1FE3FE1CD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514E4B-5920-41FE-9152-4F15B60C0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F64C75-FEA7-4001-8F38-915641ABF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579C9-BDEA-48BE-9276-CDB4E7C6D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A539B-8B1B-4510-82E8-4189D7EF2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6CE82-627B-432D-B649-E8DEB2D09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BAC0D-67E4-48A5-ABA4-95F4AB8E3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33130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常规制度PPT\n## 1.护理常规制度的基本概念与重要性\n### 1.1什么是护理常规制度及其基本原则\n### 1.2护理常规制度在医疗行业中的作用\n### 1.3护理常规制度对患者权益的保障\n## 2.护理常规制度的具体内容\n### 2.1护理人员的岗位职责与工作要求\n### 2.2护理工作的操作流程与规范\n### 2.3护理质量监控与持续改进\n## 3.护理常规制度的实施与执行\n### 3.1护理常规制度的培训与指导\n### 3.2护理常规制度的执行与监督\n### 3.3护理常规制度的考核与评价\n## 4.护理常规制度在实际工作中的应用案例\n### 4.1护理常规制度在急诊科的应用\n### 4.2护理常规制度在病房的应用\n### 4.3护理常规制度在重症监护室的应用\n## 5.护理常规制度的发展趋势与展望\n### 5.1护理常规制度的创新与完善\n### 5.2护理常规制度与信息化技术的融合\n### 5.3护理常规制度在未来医疗行业的作用与挑战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护理常规制度PPT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护理常规制度的基本概念与重要性</a:t>
            </a:r>
            <a:endParaRPr/>
          </a:p>
        </p:txBody>
      </p:sp>
      <p:sp>
        <p:nvSpPr>
          <p:cNvPr id="1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什么是护理常规制度及其基本原则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护理常规制度是指在医疗行业中，针对护理工作的基本流程、操作规范和质量要求所制定的一系列规章制度和操作规程。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护理常规制度是护理工作的基础，为护理人员提供了明确的指导和支持。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护理常规制度有助于提高护理工作的效率和质量，保障患者的安全和权益。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护理常规制度是护理教育和培训的重要依据，有助于提高护理人员的职业素养和技能水平。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护理常规制度的基本原则包括：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以患者为中心，关爱患者，尊重患者权益。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严格遵循操作规程，确保护理工作的安全和有效。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持续改进护理质量，提高患者满意度。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加强护理人员的培训和教育，提高职业素养和技能水平。</a:t>
            </a:r>
            <a:endParaRPr/>
          </a:p>
        </p:txBody>
      </p:sp>
      <p:cxnSp>
        <p:nvCxnSpPr>
          <p:cNvPr id="13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护理常规制度是医疗行业管理制度的重要组成部分，对于维护医疗秩序、保障医疗安全具有重要意义。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护理常规制度有助于规范护理人员的执业行为，减少医疗纠纷和事故。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护理常规制度有助于提高医疗服务的质量和效率，提升患者对医疗服务的满意度。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护理常规制度有助于实现医疗资源的合理分配和利用，提高医疗行业的整体竞争力。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护理常规制度在医疗行业中的具体作用包括：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规范护理人员的岗位职责和工作要求，明确护理工作的目标和任务。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制定护理工作的操作流程和规范，确保护理工作的安全和有效。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建立护理质量监控和持续改进机制，提高护理工作的质量和服务水平。</a:t>
            </a:r>
            <a:endParaRPr/>
          </a:p>
        </p:txBody>
      </p:sp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护理常规制度在医疗行业中的作用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8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护理常规制度对患者权益的保障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0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护理常规制度是保障患者权益的重要手段，有助于维护患者的知情权、选择权和隐私权等基本权益。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护理常规制度要求护理人员向患者提供详细的医疗信息和治疗方案，确保患者的知情权。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护理常规制度要求护理人员在进行护理操作前征得患者同意，尊重患者的选择权。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护理常规制度要求护理人员保护患者的隐私，尊重患者的隐私权。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护理常规制度对患者权益的保障还包括：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提供规范的护理服务，确保患者得到专业、安全的护理。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建立患者投诉和反馈机制，及时解决患者的问题和需求。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加强对护理人员的培训和教育，提高护理服务质量，保障患者的权益。</a:t>
            </a:r>
            <a:endParaRPr/>
          </a:p>
        </p:txBody>
      </p:sp>
      <p:cxnSp>
        <p:nvCxnSpPr>
          <p:cNvPr id="141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护理常规制度的具体内容</a:t>
            </a:r>
            <a:endParaRPr/>
          </a:p>
        </p:txBody>
      </p:sp>
      <p:sp>
        <p:nvSpPr>
          <p:cNvPr id="14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护理人员的岗位职责主要包括：</a:t>
                </a:r>
                <a:endParaRPr/>
              </a:p>
            </p:txBody>
          </p:sp>
          <p:sp>
            <p:nvSpPr>
              <p:cNvPr id="1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负责患者的护理工作，包括生活照顾、病情观察、治疗护理等。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负责患者的健康教育，提高患者的健康意识和自我管理能力。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参与医疗团队的讨论和决策，提供护理专业的意见和建议。</a:t>
                </a:r>
                <a:endParaRPr/>
              </a:p>
            </p:txBody>
          </p:sp>
          <p:sp>
            <p:nvSpPr>
              <p:cNvPr id="1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护理人员的工作要求包括：</a:t>
                </a:r>
                <a:endParaRPr/>
              </a:p>
            </p:txBody>
          </p:sp>
          <p:sp>
            <p:nvSpPr>
              <p:cNvPr id="1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遵守护理常规制度，严格遵循操作规程，确保护理工作的安全和有效。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具备良好的职业素养和沟通能力，能够与患者和家属建立良好的关系。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不断学习和提高自己的专业知识和技能，适应医疗行业的发展和变化。</a:t>
                </a:r>
                <a:endParaRPr/>
              </a:p>
            </p:txBody>
          </p:sp>
          <p:sp>
            <p:nvSpPr>
              <p:cNvPr id="1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护理人员的岗位职责与工作要求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护理工作的操作流程主要包括：</a:t>
                </a:r>
                <a:endParaRPr/>
              </a:p>
            </p:txBody>
          </p:sp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患者评估：包括患者的基本信息、病情、生活习惯等方面的评估。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护理计划：根据患者评估结果，制定个性化的护理计划和服务。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护理实施：按照护理计划，执行各项护理操作，提供护理服务。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护理评价：对护理实施过程进行评价，了解护理效果，持续改进护理服务。</a:t>
                </a:r>
                <a:endParaRPr/>
              </a:p>
            </p:txBody>
          </p:sp>
          <p:sp>
            <p:nvSpPr>
              <p:cNvPr id="1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护理工作的规范包括：</a:t>
                </a:r>
                <a:endParaRPr/>
              </a:p>
            </p:txBody>
          </p:sp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护理人员着装规范，保持整洁、专业的形象。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护理操作规范，遵循操作规程，确保护理工作的安全和有效。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护理记录规范，详细记录患者的病情、护理措施和效果，为医疗决策提供依据。</a:t>
                </a:r>
                <a:endParaRPr/>
              </a:p>
            </p:txBody>
          </p:sp>
          <p:sp>
            <p:nvSpPr>
              <p:cNvPr id="1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护理工作的操作流程与规范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护理质量监控主要包括：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建立护理质量监控指标体系，对护理工作的各个环节进行评价。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定期进行护理质量检查，发现问题及时整改，确保护理工作的质量。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建立患者满意度调查机制，了解患者对护理服务的满意度，持续改进护理服务。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护理持续改进主要包括：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分析护理质量监控结果，找出存在的问题和不足，制定改进措施。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加强护理人员的培训和教育，提高护理服务质量。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引入先进的护理理念和技术，优化护理流程，提高护理工作的效率和质量。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护理质量监控与持续改进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护理常规制度的实施与执行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护理常规制度的培训主要包括：   -对新入职护理人员进行护理常规制度的培训，确保其了解并遵守相关制度。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对在职护理人员进行定期的护理常规制度培训，提高其职业素养和技能水平。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对护理管理人员进行护理常规制度的培训，提高其管理和监督能力。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护理常规制度的指导主要包括：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护理管理人员对护理人员进行护理常规制度的指导和监督，确保制度的落实和执行。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护理专家对护理人员进行护理常规制度的指导和咨询，解决护理工作中的问题和困难。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护理人员之间进行护理常规制度的交流和分享，共同提高护理工作的质量和水平。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护理常规制度的培训与指导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https://d.book118.com/648133130005006036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护理常规制度PPT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2024-09-15T02:37:48.702</cp:lastPrinted>
  <dcterms:created xsi:type="dcterms:W3CDTF">2024-09-14T18:37:48Z</dcterms:created>
  <dcterms:modified xsi:type="dcterms:W3CDTF">2024-09-14T18:37:50Z</dcterms:modified>
</cp:coreProperties>
</file>