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A57C1E-7A3B-45FF-9FDA-B51C358521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55DD00-C39C-46B1-9DA4-98DB803734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37CAE5-2346-43FF-AB43-2223C0EAC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82CA34-76ED-402E-A3B1-55CD6C40D2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EFE155-BB02-4BAF-BC8A-16E6C408A3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773380-D840-44E0-A655-F5BBDB82D7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FD3229-515D-4C03-8C25-16EEC7F82A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935AA8-C39D-4D74-A2B6-A7555AEB3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65776F-8BA0-4A3F-8C15-6FCDC435A8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B84C56-E9FA-401D-87DE-D6309A8AB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B10E52-5684-4156-934D-C9D16A468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3410703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2023-2028年自行车市场发展现状调查及供需格局分析预测报告</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市场概述与发展背景</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自行车市场供需现状分析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竞争格局与主要厂商分析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未来发展趋势预测与机遇挑战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营销策略与建议</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投资前景与风险评估</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市场概述与发展背景</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自行车市场定义</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运动自行车</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山地自行车</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电动自行车</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通勤自行车</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自行车市场分类</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自行车市场指的是以自行车及其相关产品和服务为主要交易对象的市场。这个市场涵盖了从低端到高端、从通勤到竞技、从儿童到成人等各个领域的自行车产品。</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根据产品特性和消费者需求，自行车市场可分为以下几类</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主要用于城市通勤，强调舒适性和便捷性。</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用于运动健身和竞技比赛，强调性能和速度。</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适用于崎岖山路和越野骑行，强调稳定性和通过性。</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配备电机和电池，提供助力骑行功能，强调续航和便捷性。</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自行车市场定义及分类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自行车行业经历了从初创期、成长期、成熟期到变革期的发展历程。随着技术进步和消费者需求的变化，行业不断推陈出新，产品种类和品质不断提升。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目前，全球自行车市场保持稳定增长态势。在环保、健康、便捷等理念的推动下，越来越多的人选择自行车作为出行工具。同时，电动自行车市场的崛起也为行业带来了新的增长点。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81" r="24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政策环境</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各国政府纷纷出台政策鼓励绿色出行和低碳生活，为自行车市场的发展提供了有力支持。例如，提供购车补贴、建设自行车道、推广公共自行车等。</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社会因素</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人口结构变化、城市化进程、生活方式变革等社会因素也会对自行车市场产生深远影响。</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影响因素</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影响自行车市场发展的因素主要包括以下几个方面</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技术因素</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新材料、新工艺、智能制造等技术的不断应用，为自行车市场的创新和发展提供了动力。</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经济因素</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经济发展水平、消费者购买力以及汇率波动等都会对自行车市场产生影响。</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竞争因素</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市场竞争日益激烈，品牌竞争、价格战、营销手段多样化等成为影响市场格局的重要因素。</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政策环境及影响因素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自行车市场供需现状分析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414" r="1841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产能规模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目前，全球自行车产能规模庞大，特别是在中国、欧洲和东南亚等地区，拥有大量的自行车生产企业和供应链体系。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技术水平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随着科技的进步，自行车生产技术不断提升，如碳纤维、铝合金等新材料的应用，以及智能制造、个性化定制等新技术的发展，为自行车市场提供了更多的可能性。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品牌竞争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自行车市场上品牌众多，国际知名品牌如Trek、Specialized、Giant等，国内品牌如永久、凤凰、捷安特等也具有较高市场份额。品牌之间的竞争推动了产品创新和质量提升。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供给能力分析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消费者需求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消费者对自行车的需求呈现多样化趋势，包括通勤、休闲、运动、竞技等不同用途。同时，消费者对自行车的品质、性能、舒适度等方面的要求也在不断提高。</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区域市场需求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不同国家和地区的自行车市场需求存在差异。例如，欧洲市场更注重环保和休闲骑行，而亚洲市场则更偏向于通勤和实用性。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新兴市场需求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随着全球经济的发展和人们生活水平的提高，新兴市场如非洲、南亚等地的自行车需求也在逐渐增长，为自行车市场提供了新的机遇。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需求结构分析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从全球范围来看，自行车市场的供需总量基本平衡。但在某些地区或特定时间段，可能会出现供需失衡的情况，如季节性需求波动、区域性产能不足等。</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在自行车市场上，高端产品和中低端产品的供需状况存在差异。高端产品由于技术门槛高、品牌影响力强等因素，供给相对较少，而中低端产品则供给充足。这导致了市场上的结构性失衡现象。</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保意识的提高和绿色出行理念的普及，自行车作为一种低碳、环保的交通工具，其市场需求将持续增长。同时，新兴市场的崛起和消费者需求的变化也将对自行车市场的供需格局产生深远影响。预计未来几年自行车市场的供需状况将保持总体平衡，但结构性失衡问题仍需关注。</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供需总量平衡</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结构性失衡</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未来趋势预测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供需平衡状况评估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竞争格局与主要厂商分析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全球化竞争</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当前自行车市场已经形成了全球化竞争的格局，国际知名品牌如Trek、Specialized、Giant等在全球范围内展开竞争，同时一些新兴市场品牌也在逐渐崛起。</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品牌差异化</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各大品牌在产品设计、材料选择、制造工艺等方面不断追求创新，形成各自独特的产品特点和品牌形象，以吸引不同消费者群体。</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线上线下融合</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随着互联网技术的发展，自行车销售模式逐渐从线下转向线上线下融合，消费者可以通过电商平台或品牌官网进行购买，同时线下门店提供试骑、售后等服务。</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主要厂商及产品特点介绍</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Trek</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美国知名品牌，以高端山地自行车和公路自行车为主打产品，注重产品品质和骑行体验，同时提供个性化定制服务。</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Specialized</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美国品牌，产品线覆盖山地、公路、城市通勤等各类自行车，以专业化和创新著称，拥有众多专利技术。</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Giant</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中国台湾品牌，是全球最大的自行车制造商之一，产品线齐全，从中低端到高端均有涉足，以性价比和广泛的市场覆盖著称。</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喜德盛</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中国大陆品牌，近年来在国内市场迅速崛起，以中低端市场为主打，产品线丰富，价格亲民。</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在高端市场，国际知名品牌如Trek、Specialized等占据主导地位，凭借卓越的产品品质和品牌影响力吸引大量忠实消费者。</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国际品牌占主导</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在中低端市场，本土品牌如喜德盛等逐渐崛起，通过性价比优势和广泛的渠道布局抢占市场份额。</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本土品牌逐渐崛起</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在亚洲、非洲等新兴市场，由于经济发展和消费水平提升，自行车市场需求不断增长，为各大品牌提供了广阔的发展空间。</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新兴市场潜力巨大</a:t>
            </a:r>
          </a:p>
        </p:txBody>
      </p:sp>
      <p:pic>
        <p:nvPicPr>
          <p:cNvPr id="9" name="Picture 9"/>
          <p:cNvPicPr>
            <a:picLocks noChangeAspect="1"/>
          </p:cNvPicPr>
          <p:nvPr/>
        </p:nvPicPr>
        <p:blipFill>
          <a:blip r:embed="rId2"/>
          <a:srcRect l="24829" r="24829"/>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市场份额分布情况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未来发展趋势预测与机遇挑战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随着新材料、新工艺和智能制造等技术的不断发展，自行车行业将迎来更多的创新机遇，如轻量化、智能化、个性化定制等。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技术创新也带来了一些挑战，如技术更新换代速度快，企业需要不断跟进并适应新技术；同时，新技术的引入也可能增加生产成本和研发难度。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技术创新带来的机遇和挑战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机遇</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477" b="547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消费者需求变化对行业影响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个性化需求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Microsoft Yahei"/>
                <a:ea typeface="Microsoft Yahei"/>
                <a:cs typeface="Microsoft Yahei"/>
              </a:rPr>
              <a:t>消费者对于自行车的个性化需求越来越高，如定制颜色、款式、配件等，这要求企业具备更强的设计能力和生产灵活性。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智能化需求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随着智能化技术的发展，消费者对于自行车的智能化功能需求也在增加，如导航、防盗、运动数据监测等。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环保理念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Microsoft Yahei"/>
                <a:ea typeface="Microsoft Yahei"/>
                <a:cs typeface="Microsoft Yahei"/>
              </a:rPr>
              <a:t>消费者的环保意识日益增强，对于自行车的环保材料和生产工艺更加关注，这也对企业的环保责任提出了更高的要求。</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https://d.book118.com/648134107033006030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2024-09-06T13:43:25.032</cp:lastPrinted>
  <dcterms:created xsi:type="dcterms:W3CDTF">2024-09-06T05:43:25Z</dcterms:created>
  <dcterms:modified xsi:type="dcterms:W3CDTF">2024-09-06T05:43:27Z</dcterms:modified>
</cp:coreProperties>
</file>