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5CA1A79-EA17-4717-A756-3DF0FF671E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4518E4-9437-41A2-9997-FF0DC2CBD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F937D56-F473-4968-9CD5-873521C57E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C027EC-98F0-4001-A501-D70889FC2B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856402-ACD2-4DE8-ADA0-70F9AB651B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669421-6C30-4F77-99EB-1679817CD51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BC9172-80CD-4AFF-B79D-FCDB1ADF0E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1D4484-64CC-474E-B804-6270D885B0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E1486C-F36E-4764-A3F9-BCC01EC298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AE544F-D2D1-4D50-89CB-595EE56D97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1962CCF-35A1-49BE-97EE-D92F381846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13501300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第二节酶褐变与非酶褐变</a:t>
            </a:r>
          </a:p>
        </p:txBody>
      </p:sp>
      <p:sp>
        <p:nvSpPr>
          <p:cNvPr id="3" name="TextBox 3"/>
          <p:cNvSpPr txBox="1"/>
          <p:nvPr/>
        </p:nvSpPr>
        <p:spPr>
          <a:xfrm>
            <a:off x="1219200"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汇报人：AA</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酶褐变概述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非酶褐变概述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酶褐变与非酶褐变比较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控制酶褐变方法与技术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控制非酶褐变方法与技术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案例分析：食品加工中酶褐变与非酶褐变控制策略</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酶褐变概述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酶褐变定义与特点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酶褐变是指由酶催化引起的食品色泽变化，通常导致食品颜色变深。</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酶褐变具有选择性，仅作用于特定底物；反应条件温和，不需要高温高压；可以通过控制酶活性来调节褐变程度。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酶对底物具有特异性，只能催化特定结构的底物发生褐变反应。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底物特异性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酶催化作用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反应条件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在酶的作用下，底物分子发生氧化、脱氢等反应，生成褐色产物。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酶褐变反应需要适宜的温度、pH值和水分活度等条件，以保证酶的活性和底物的可及性。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酶褐变反应机制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温度</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温度对酶活性有显著影响，过高或过低的温度都会降低酶活性，从而影响褐变程度。</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pH值的变化会影响酶的构象和底物的解离状态，从而影响酶与底物的结合和催化效率。</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水分活度影响底物的可及性和酶的构象，低水分活度会抑制酶的活性，降低褐变程度。</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一些化学物质可以作为酶的抑制剂或激活剂，影响酶的活性和褐变程度。例如，二氧化硫可以抑制多酚氧化酶的活性，从而抑制酶褐变反应。</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pH值</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水分活度</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抑制剂和激活剂</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影响酶褐变因素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非酶褐变概述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6" r="250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非酶褐变是食品在加工、贮藏过程中，由于不涉及酶的作用而产生的颜色变化。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非酶褐变通常伴随着食品中某些成分的降解或聚合，导致食品颜色、风味和营养价值的改变。与酶褐变相比，非酶褐变反应速度较慢，但受温度、湿度和pH值等环境因素影响较大。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非酶褐变定义与特点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644" r="22644"/>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美拉德反应</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羰基化合物（还原糖类）和氨基化合物（氨基酸和蛋白质）间的反应，经过复杂的历程最终生成棕色甚至是黑色的大分子物质类黑精或称拟黑素，所以又称羰氨反应。</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焦糖化反应</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糖类尤其是单糖在没有氨基化合物存在的情况下，加热到熔点以上的高温（一般是140-170℃以上）时，因糖发生脱水与降解，也会发生褐变反应。</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抗坏血酸褐变</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抗坏血酸氧化褐变多发生在果蔬制品中，主要是由抗坏血酸自动氧化引起，其反应速度与温度关系密切。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非酶褐变反应类型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影响非酶褐变因素</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温度</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温度是影响非酶褐变反应速度的重要因素。一般来说，温度越高，反应速度越快。</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pH值</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pH值对非酶褐变的影响因反应类型而异。例如，美拉德反应在pH值较低时更容易发生，而焦糖化反应则在pH值较高时更容易进行。</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湿度</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湿度对非酶褐变也有显著影响。在干燥条件下，非酶褐变反应速度较慢；而在潮湿条件下，反应速度会加快。</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食品成分</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食品中的还原糖、氨基酸、蛋白质等成分对非酶褐变有重要影响。这些成分的含量和比例会影响非酶褐变的程度和速度。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酶褐变与非酶褐变比较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酶褐变</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需要酶的参与，在一定的温度、pH值等条件下进行。常见的酶有多酚氧化酶、过氧化物酶等。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非酶褐变</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不需要酶的参与，通常是由糖类、氨基酸等物质在高温、酸性或碱性条件下发生化学反应而引起。</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反应条件差异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124" b="2012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反应产物主要为黑色素和褐色素，使食品颜色变深，同时可能产生一些风味物质。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反应产物主要为类黑素和还原糖等，使食品颜色变深，同时可能产生一些特殊香味和口感。</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反应产物差异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非酶褐变</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酶褐变</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https://d.book118.com/648135013005006032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2024-09-09T05:55:59.117</cp:lastPrinted>
  <dcterms:created xsi:type="dcterms:W3CDTF">2024-09-08T21:55:59Z</dcterms:created>
  <dcterms:modified xsi:type="dcterms:W3CDTF">2024-09-08T21:56:01Z</dcterms:modified>
</cp:coreProperties>
</file>