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02F47-D113-4491-86FC-F89E21E54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C9AE0-F7D2-4C12-BA31-8BD4B3EEC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7B53C-B33F-4784-B479-D6EDE1525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06C1F-2256-4186-BCA2-584B57950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9C7A05-6D12-4872-A0B4-1F034EC43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46D494-FD38-439E-AFC0-09E142BAB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9108FA-44B8-46E6-98A4-090CE7DDA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7D89B-2B04-42CD-8680-DF6464081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71CAF-90D3-4CC1-9EAC-1383D614B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5879D-756C-4574-89DA-4CFED75F1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BE72B-628F-4382-9E82-2628DD5FC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3503005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化妆品凡士林安全分析报告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化妆品凡士林简介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62" r="1066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评估化妆品凡士林的安全性，为消费者提供有关其成分和使用注意事项的详细信息。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近年来，化妆品市场上的凡士林产品受到广泛关注，但关于其安全性的信息并不充分。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本报告将分析化妆品凡士林的成分、生产工艺、质量控制等方面的安全性问题。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报告将结合相关法规和标准，对化妆品凡士林的安全性进行全面评估。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化妆品凡士林简介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633" b="206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化妆品凡士林主要由石油分馏后得到的矿物蜡组成，含有少量的添加剂，如抗氧化剂和染料。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具有优良的化学稳定性、绝缘性和润滑性，不易氧化或产生异味，对皮肤无刺激和过敏反应。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成分与特性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化妆品凡士林主要用于保湿、润滑和修复皮肤，常用于唇膏、护手霜、润肤露等化妆品中。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保湿滋润、防止皮肤干燥裂纹、软化角质层、减轻皮肤瘙痒和疼痛等。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用途与功效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875" b="148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凡士林是一种石油制品，其化学成分可能对皮肤产生刺激。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对于某些敏感皮肤的人群，使用凡士林可能会引起皮肤发红、瘙痒或刺痛。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避免将凡士林直接涂抹在破损或炎症的皮肤上，以降低皮肤刺激的风险。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皮肤刺激风险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https://d.book118.com/648135030051006037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2024-09-17T04:34:18.453</cp:lastPrinted>
  <dcterms:created xsi:type="dcterms:W3CDTF">2024-09-16T20:34:18Z</dcterms:created>
  <dcterms:modified xsi:type="dcterms:W3CDTF">2024-09-16T20:34:20Z</dcterms:modified>
</cp:coreProperties>
</file>