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32BBCE2-0B2D-421F-8FB0-48BB96F67AB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ED392-37CC-4CAC-9D0A-18990BFA8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F3851-2B5D-46EF-8A2E-D4D833C17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CF627-7A4E-438A-8F97-DBB40BBEF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05A0C-9AB6-4957-8798-AC5BEF09E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961428-B817-4101-B165-516501930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C9C715-31DA-4E76-92E2-5C4CD10D4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B516EC-D2A0-452E-A3F9-9BBE95252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06DE9-29C0-4CE8-BF3B-2A5692C8B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611E5-2218-4010-BC1C-F8CA02394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D71EC-911F-40F3-B5DF-43A71C2D8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94DF6-E97D-4584-9B08-DFA5447C8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CD8EBC9-0F27-4E38-8C60-48E7135DC9D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9F65246-CCDC-4936-AD44-75373BA6E57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3601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教学领域的智能化发展人工智能赋能教育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教育领域智能化发展的背景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人工智能在课堂教学中的应用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人工智能在教师教育中的应用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人工智能在在线教育中的应用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人工智能在学习评估中的应用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教育领域智能化发展的背景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人工智能在教育中的应用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人工智能技术的快速发展在教育领域掀起了一场革命。通过智能化技术，教育可以更加个性化、高效化地进行。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智能教育的优势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多样化的学习体验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提供了更多的学习资源和机会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个性化教学模式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能够根据学习者的能力和兴趣定制教学内容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教育机会平衡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实现了教育的普及和平等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智能化教育的难点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个人信息安全问题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数据隐私与安全问题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设备采购和维护费用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技术设备的高成本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教育方式的改变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教师的角色与职能转变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人工智能赋能教育的方式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教育科技发展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智能教育平台的建设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数据驱动教学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教育数据分析与预测技术的应用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定制化学习方案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个性化学习系统的开发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18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人工智能在课堂教学中的应用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人工智能助力学生学习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通过人工智能技术，学生可以获得更有效的学习指导。智能化课堂能够提高学生的学习兴趣和参与度，激发他们的学习潜力。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智能教学系统的优势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根据学生学习状态智能调整教学内容和难度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提供实时的学习反馈和评估，帮助学生更好地掌握知识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人工智能在教学评估中的应用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通过人工智能技术，可以实现更客观、公正的评估方式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客观评估方式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根据学生的学习情况及时调整教学策略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智能调整策略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避免技术依赖导致教育质量下降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确保学生数据的安全性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伦理问题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处理人工智能在教学中出现的伦理问题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隐私保护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如何有效保护学生的隐私信息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人工智能为教育领域带来了巨大的变革，但也面临着诸多挑战。通过克服困难，我们可以更好地利用人工智能技术提升教学质量，为学生提供更优质的教育体验。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64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人工智能在教师教育中的应用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人工智能改变教师的教学方式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智能化教学工具助力教师提高课堂管理效率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增强课堂管理能力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智能化教育系统帮助学生实现个性化学习需求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智能化工具支持教师设计更具针对性的教学内容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优化教学设计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资源推荐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智能系统能够推荐教学资源，减轻教师的寻找压力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教学效率提升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智能化工具帮助教师优化教学流程，提高效率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系统能够持续为教师提供支持和反馈，助力教学改进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智能教学系统对教师的支持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根据学生需求和表现，提供定制化的教学建议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人工智能对教师专业发展的影响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人工智能技术的应用帮助教师保持专业水平，促进个性化发展，为教育事业注入新活力。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未来教育中教师的新角色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引导学生进行自主学习，开展创新实践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导师角色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关注学生心理健康，提供全方位的支持和帮助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辅导员角色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教师需要掌握和运用人工智能技术，推动教育变革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技术驱动角色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人工智能的快速发展为教育带来了前所未有的机遇和挑战，教师在智能化发展中扮演着重要角色，需要持续学习和适应，共同推动教育智能化进程。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210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2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2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人工智能在在线教育中的应用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人工智能在在线教育平台中的应用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通过人工智能技术，可以实现更个性化、灵活的在线学习。这种智能化的教学方式可以提高在线教育的互动性和教学效果，为学习者提供更好的学习体验。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智能化在线教育的优势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丰富多样的学习工具和资源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更多元化的学习资源和方式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根据学习者需求和兴趣定制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量身定制教学内容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激发学习兴趣和动力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提高学习者参与度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个性化学习更易吸收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提升教学效果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人工智能在在线教育中的挑战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确保在线课程质量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保证教学质量和规范性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建立诚信学习环境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解决作弊和诚信问题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根据学生不同水平调整难度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个性化难度调整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保持教学内容准确性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教学资料不断更新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https://d.book118.com/648136011010006050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教学领域的智能化发展人工智能赋能教育</vt:lpstr>
      <vt:lpstr>目录</vt:lpstr>
      <vt:lpstr>第1章 教育领域智能化发展的背景</vt:lpstr>
      <vt:lpstr> </vt:lpstr>
      <vt:lpstr>智能教育的优势</vt:lpstr>
      <vt:lpstr>智能化教育的难点</vt:lpstr>
      <vt:lpstr>人工智能赋能教育的方式</vt:lpstr>
      <vt:lpstr>第2章 人工智能在课堂教学中的应用</vt:lpstr>
      <vt:lpstr> </vt:lpstr>
      <vt:lpstr>智能教学系统的优势</vt:lpstr>
      <vt:lpstr>人工智能在教学评估中的应用</vt:lpstr>
      <vt:lpstr>人工智能技术的挑战</vt:lpstr>
      <vt:lpstr>结语</vt:lpstr>
      <vt:lpstr>第三章 人工智能在教师教育中的应用</vt:lpstr>
      <vt:lpstr>人工智能改变教师的教学方式</vt:lpstr>
      <vt:lpstr>智能教学系统对教师的支持</vt:lpstr>
      <vt:lpstr> </vt:lpstr>
      <vt:lpstr>未来教育中教师的新角色</vt:lpstr>
      <vt:lpstr>结尾</vt:lpstr>
      <vt:lpstr>第四章 人工智能在在线教育中的应用</vt:lpstr>
      <vt:lpstr> </vt:lpstr>
      <vt:lpstr>智能化在线教育的优势</vt:lpstr>
      <vt:lpstr>人工智能在在线教育中的挑战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2024-09-29T14:40:01.227</cp:lastPrinted>
  <dcterms:created xsi:type="dcterms:W3CDTF">2024-09-29T06:40:01Z</dcterms:created>
  <dcterms:modified xsi:type="dcterms:W3CDTF">2024-09-29T06:40:03Z</dcterms:modified>
</cp:coreProperties>
</file>