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5024F-F907-486B-9CA2-E3057183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DE575-26C2-4530-89E5-C23C0FC12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52CBB-2AC5-42D6-8F53-362F19EF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71F37-11C3-4F26-A8DC-95DBA0541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6605A-4A3D-4A98-A596-EDD1A039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993D41-5F16-436D-847D-F788B5BF7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E54497-4C2C-4E99-9110-8B592C593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8742B-5FFD-41B3-B320-7074F2F86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1A2F0-1052-44D8-9ED1-F97CC258D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E1468-D5B7-496E-9932-7292D9148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53B15-0843-4E65-9087-2AABC81F7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6025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会计学原理课件(厦大)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会计基本概念与原则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账户与复式记账法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企业主要经济业务核算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会计凭证与账簿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财产清查与期末处理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财务报告编制与分析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会计基本概念与原则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会计是以货币为主要计量单位，运用专门的方法，对企业、机关单位或其他经济组织的经济活动进行连续、系统、全面地反映和监督的一项经济管理活动。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具有反映和监督两大基本功能。反映功能是指会计通过确认、计量、记录和报告等程序，将经济活动的各种数据转换为会计信息，以供信息使用者决策使用。监督功能是指会计对经济活动的合法性、合理性和有效性进行的监察和督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会计功能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会计主体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会计工作为之服务的特定单位或组织，它界定了会计核算的空间范围。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持续经营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会计主体的生产经营活动将无限期地延续下去，在可以预见的未来，会计主体不会遭遇清算、解散等变故而不复存在。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会计分期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将一个会计主体持续经营的生产经营活动划分为一个个连续的、长短相同的期间，以便分期结算账目和编制财务会计报告。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货币计量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会计主体在会计核算过程中采用货币作为统一的计量单位。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会计核算基本前提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会计信息要真实可靠，内容完整，没有虚假或误导性陈述。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会计信息要与使用者的经济决策相关，有助于使用者对企业过去、现在或未来的情况作出评价或预测。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可理解性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会计信息应当清晰明了，便于使用者理解和使用。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可比性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会计信息应当具有可比性，以便使用者对不同企业或同一企业不同时期的财务状况、经营成果和现金流量进行比较。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会计信息质量要求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资产、负债、所有者权益、收入、费用和利润。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对会计要素的具体内容进行分类核算的项目。会计科目按其所提供信息的详细程度及其统驭关系不同，分为总分类科目和明细分类科目。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会计要素与科目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账户与复式记账法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账户是用于记录企业经济业务、反映企业资产、负债、所有者权益、收入、费用和利润等会计要素增减变动情况及其结果的载体。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账户结构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账户通常由账户名称、记录经济业务的日期、凭证种类和号数、摘要、增加和减少的金额以及余额等要素构成。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账户分类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根据反映的经济内容不同，账户可分为资产类账户、负债类账户、所有者权益类账户、成本类账户和损益类账户。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账户设置及结构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复式记账法定义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复式记账法是以资产与权益平衡关系作为记账基础，对于每一笔经济业务，都要以相等的金额在两个或两个以上相互联系的账户中进行登记，系统地反映资金运动变化结果的一种记账方法。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复式记账法原理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任何经济业务的发生，都会引起至少两个项目的资金增减变动，并且两个项目的变动金额相等。因此，在账户中记录时，必须同时记入两个或两个以上的对应账户，并且记入双方账户的金额必须相等。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复式记账法优点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能够全面反映资金运动的来龙去脉，便于了解经济业务的全貌；能够进行试算平衡，检查账户记录的准确性。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复式记账法原理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借贷记账法定义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借贷记账法是以“借”和“贷”作为记账符号的一种复式记账法。在借贷记账法下，账户的左方称为借方，右方称为贷方。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有借必有贷，借贷必相等。即对于每一笔经济业务，都要在两个或两个以上相互联系的账户中以相等的金额进行登记。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例如，企业从银行提取现金1000元。根据借贷记账法规则，应在“银行存款”账户的贷方记入1000元，表示银行存款减少1000元；同时在“库存现金”账户的借方记入1000元，表示库存现金增加1000元。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借贷记账法规则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借贷记账法应用举例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借贷记账法应用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试算平衡表编制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试算平衡表是在某一特定日期或会计期间结束时，根据各总分类账户的余额或发生额编制的一种表格，用于检查账户记录是否正确的一种方法。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试算平衡表编制方法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首先，将各总分类账户的余额或发生额填入试算平衡表的相应栏目中；然后，分别计算各栏目的合计数；最后，验证各栏目合计数是否相等。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试算平衡表作用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通过试算平衡表的编制和验证，可以及时发现并纠正账户记录中的错误和遗漏，保证会计信息的准确性和完整性。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试算平衡表定义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企业主要经济业务核算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资金筹集业务核算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权益资金筹集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包括吸收直接投资、发行股票等方式，核算时应记录权益的增加和相应资产的增加。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债务资金筹集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包括向银行借款、发行债券等方式，核算时应记录负债的增加和相应资产的增加。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固定资产购建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包括购置、自行建造等方式，核算时应记录固定资产的增加和相应资金的减少。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无形资产取得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包括购买、自行开发等方式，核算时应记录无形资产的增加和相应资金的减少。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核算企业应记录材料的增加和相应资金的减少，同时涉及增值税等税费的核算。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生产准备业务核算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直接人工费用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核算直接从事产品生产的工人工资及福利费，计入生产成本。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直接材料费用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核算直接用于产品生产的原材料费用，计入生产成本。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制造费用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核算为组织和管理生产所发生的各项间接费用，分配计入生产成本。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产品生产业务核算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https://d.book118.com/648136025031006044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2024-09-24T03:56:52.909</cp:lastPrinted>
  <dcterms:created xsi:type="dcterms:W3CDTF">2024-09-23T19:56:52Z</dcterms:created>
  <dcterms:modified xsi:type="dcterms:W3CDTF">2024-09-23T19:56:55Z</dcterms:modified>
</cp:coreProperties>
</file>