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615BA6-B217-4E56-A399-896AFF6A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978A89-E06E-4884-8B10-E27DD005E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26C677-54AD-48DA-A7DE-334C30163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5BA60D-11C3-4AB7-A5C0-1B509B0FE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2CB25D-7203-4A75-8B8B-AE9BA46828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80A11-72A0-4AD1-8B56-5ECB184F6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368219-A08D-47B3-9D72-DC3B2679F7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8EB438-48B1-46E7-86E5-9E4E96DF0F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0475B-C993-4BFD-9654-EDFEFF2ED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07CC0C-5B42-43FF-BD6B-398E8C23A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BE821-EEC4-4AC2-9793-6A5B987FDF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6042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文件控制与管理体系审核的关系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文件控制的重要性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管理体系审核的目的和流程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文件控制与管理体系审核的关系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文件控制在管理体系审核中的实践应用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995" r="1999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文件控制是确保组织内各类文件（如政策、程序、指南等）保持一致性、准确性和有效性的关键过程。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明确文件控制的重要性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管理体系审核是对组织的管理体系进行全面、系统、独立的检查，以评估其符合性、有效性和一致性。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阐述管理体系审核的意义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文件控制是管理体系审核的基础，有效的文件控制能够确保管理体系审核的顺利进行和准确评估。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揭示两者关系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文件控制定义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文件控制是对组织内所有文件的生命周期（创建、审批、发布、使用、修订、废止等）进行管理的过程，以确保文件的合规性、适用性和有效性。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管理体系审核定义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管理体系审核是对组织的管理体系进行客观评价，以确定其是否满足规定要求，是否得到有效实施和保持，并寻求改进机会的过程。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两者的联系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文件控制为管理体系审核提供了必要的依据和支持，确保审核过程中所使用的文件是最新、有效且经过适当审批的；同时，管理体系审核的结果可以为文件控制的改进提供反馈和建议。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文件控制与管理体系审核的定义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文件控制的重要性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版本控制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有效管理文件版本，防止过期或无效版本的文件被误用，确保所有相关人员使用的是最新、有效的文件。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审核与批准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建立严格的文件审核和批准流程，确保文件内容经过适当审查和授权，提高文件的权威性和可信度。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标准化管理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通过文件控制，确保所有相关文件都遵循统一的标准和规范，从而保持文件内容的一致性和准确性。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3542" r="23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确保文件准确性和一致性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对文件进行合理分类和标识，方便快速识别和检索，降低文件误用的风险。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文件分类与标识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570" r="957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文件存储与保护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文件使用与借阅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采取适当的存储和保护措施，如备份、加密等，防止文件损坏、丢失或泄露。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建立文件使用登记和借阅制度，追踪文件流向和使用情况，确保文件在受控状态下使用。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防止误用和损坏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通过文件控制，优化工作流程，减少重复劳动和无效沟通，提高工作效率。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083" r="190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966" r="14966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确保相关人员能够及时获取所需文件和信息，促进团队之间的协作与沟通。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加强协作与沟通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提供全面、准确的文件资料，为管理层决策制定提供有力支持。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支持决策制定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提高工作效率和协作效果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管理体系审核的目的和流程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通过定期审核，可以推动组织持续改进其管理体系，提高整体绩效和竞争力。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确保管理体系的有效性和一致性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通过对管理体系的审核，可以评估其是否符合相关标准和要求，以及是否在实际操作中有效运行。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识别改进机会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审核过程中可以发现管理体系中存在的问题和不足，为组织提供改进的机会和方向。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确定审核范围、目标和计划，组建审核团队，收集相关文件和资料。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现场审核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跟踪验证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通过访谈、观察、检查等方式，对管理体系的实际运行情况进行全面评估。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编写审核报告，对管理体系的符合性、有效性和一致性进行评价，并提出改进建议。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对审核中发现的问题进行跟踪验证，确保相关措施得到有效实施。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https://d.book118.com/648136042015006032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9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2024-09-09T09:22:38.949</cp:lastPrinted>
  <dcterms:created xsi:type="dcterms:W3CDTF">2024-09-09T01:22:38Z</dcterms:created>
  <dcterms:modified xsi:type="dcterms:W3CDTF">2024-09-09T01:22:40Z</dcterms:modified>
</cp:coreProperties>
</file>