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2B5E8-2C52-409D-AAB5-C69ED4157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F638A-F9ED-4DF0-8317-04EE73504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4A29E-4DC9-44A8-98AE-413974858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C2BAF-4BB8-4FA7-99FA-BDB936689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AE81D2-9580-45B4-9B09-12F9B9F31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128931-51A4-4597-8757-BEC7FCABA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C2D405-7F78-4D17-ACF0-16E47A05A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22F0E-8292-48F9-BD6B-2728B50D9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8A980-B213-4720-AE5A-D9963464E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3112E-FFD6-4950-A199-C6AD1F9F4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54672-C999-47ED-9059-3DC170C50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6047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保健年终总结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保健服务成果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未来保健计划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688" b="66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回顾过去一年的保健工作，总结经验教训，为未来的保健工作提供参考。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分析年度保健工作的成绩和不足，提出改进措施，提高保健服务水平。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促进团队成员之间的交流和学习，提高团队凝聚力。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全年保健工作概况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包括服务对象、服务内容、服务量等方面的数据统计。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成绩与不足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对年度保健工作的成绩和不足进行客观分析，提出改进措施。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对年度内开展的重点保健项目、活动等进行回顾和总结。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根据年度总结，制定下一年度的保健工作计划和目标。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年度总结概览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020" b="2102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总体健康状况良好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通过一年的健康管理和预防措施，大部分员工的身体状况保持稳定，未出现大规模疾病爆发。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员工对健康问题的关注度有所提升，主动参与健康活动的意愿增强。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健康管理措施有效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公司推行的健康管理计划取得一定成效，员工健康状况得到改善。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总体健康状况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586" b="2258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高血压仍是公司员工最常见的慢性疾病，需加强监测和预防措施。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长时间使用电脑工作导致的颈椎病发病率较高，需提醒员工注意坐姿和休息。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部分员工存在肥胖问题，需加强饮食和运动管理，提倡健康生活方式。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血脂水平下降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经过饮食调整和运动锻炼，员工血脂水平普遍下降。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血压控制率提高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通过健康管理和药物控制，血压控制率较去年有所提高。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糖尿病发病率上升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与不良饮食习惯和生活方式有关，需加强糖尿病防治宣传教育。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健康指标对比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保健服务成果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组织员工进行年度体检，确保员工身体健康，预防潜在疾病。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开展健康知识讲座和培训，提高员工健康意识和自我保健能力。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建立员工健康档案，记录员工健康状况和诊疗信息，以便及时发现和预防疾病。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对员工的诊疗效果进行评估，确保诊疗方案的有效性和安全性。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诊疗效果评估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为员工提供康复指导服务，促进员工身体康复和功能恢复。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对诊疗后的员工进行随访关怀，及时了解员工的康复情况和生活状况。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随访关怀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治疗保健效果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设计科学合理的满意度调查问卷，涵盖服务态度、专业水平、环境设施等方面。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对调查结果进行分析，找出服务中的不足和问题，提出改进措施。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及时处理客户反馈意见和建议，不断优化服务流程和质量。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https://d.book118.com/648136047132006042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2024-09-22T04:54:18.188</cp:lastPrinted>
  <dcterms:created xsi:type="dcterms:W3CDTF">2024-09-21T20:54:18Z</dcterms:created>
  <dcterms:modified xsi:type="dcterms:W3CDTF">2024-09-21T20:54:19Z</dcterms:modified>
</cp:coreProperties>
</file>