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F00C5-EB67-46D3-A025-3B93F4C92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78027-809C-4E59-87C1-0EAE19199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8D082-E14A-4B1F-825B-F763F112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BC470-9145-4B7E-ACAC-E67C44A55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C5CA8-0676-41E9-99F6-7E4BABC1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D5029-C24F-4756-9727-D9CFA6E9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C3D388-2D7D-4BB9-BC49-5CCFC993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16420-F879-4BD9-BC29-1C867B68D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DDEF2-DB39-42A8-B88A-09CB805AF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7B788-11EF-45AB-9A33-F06D2AF0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F0865-BB1E-4247-AB87-4FBDFFF10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7067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《财务报告编制》课件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所有者权益变动表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财务报告的附注与说明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财务报告是企业对外提供的反映企业一定时期财务状况、经营成果和现金流量的文件，包括财务报表及其附注和其他应当披露的信息。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帮助投资者、债权人、政府机构等利益相关者了解企业的财务状况、经营成果和现金流量，为决策提供依据。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企业按业务分部或地区分部编制的财务报告，反映各分部的财务状况和经营成果。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企业每半年或季度对外提供的财务报告，包括资产负债表、利润表等。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企业每年对外提供的财务报告，包括资产负债表、利润表、现金流量表等。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企业集团合并编制的财务报表，反映整个企业集团的财务状况和经营成果。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中期财务报告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年度财务报告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合并财务报表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分部报告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以权利和责任是否转移为依据进行收入和费用的确认。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权责发生制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历史成本法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公允价值法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以资产取得时的成本作为入账价值。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以资产或负债的市场价值作为入账价值。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财务报告的编制基础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51" b="2835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资产负债表是反映企业在某一特定日期财务状况的财务报表，它列出了企业在特定时点的资产、负债和所有者权益的各项目。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资产负债表提供了关于企业资产、负债和所有者权益的全面信息，有助于投资者、债权人和企业管理人员了解企业的财务状况和经营绩效。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直接法是根据实际交易记录和账簿数据，逐项编制资产负债表的方法。这种方法需要详细记录每一笔交易，并确保数据准确无误。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间接法是通过利润表和现金流量表的数据，倒推编制资产负债表的方法。这种方法适用于数据来源有限或数据质量不高的情况，但需要谨慎处理数据，避免误差。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资产质量分析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通过分析资产负债表中的资产项目，评估企业资产的质量和流动性。例如，应收账款周转率、存货周转率等指标可以反映企业的资产管理和运营效率。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通过分析资产负债表中的所有者权益项目，了解企业的股东权益、利润分配和资本公积等情况。例如，每股收益、股利支付率等指标可以反映企业的盈利能力。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综合分析资产负债表中的各项数据，评估企业的整体财务状况和经营绩效。通过横向比较和纵向比较，可以发现企业的优势和劣势，为决策提供依据。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负债结构分析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通过分析资产负债表中的负债项目，了解企业的负债结构、偿债能力和财务风险。例如，长期负债与流动负债的比例、负债总额与资产总额的比例等指标可以反映企业的负债状况。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利润表是企业财务报表中的重要组成部分，它反映了企业在一定会计期间内的经营成果，通过列示营业收入、营业成本、营业利润等信息，来反映企业的盈利能力。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利润表向投资者和债权人提供了关于企业盈利能力的信息，帮助他们评估企业的经营状况和发展前景。同时，利润表也是企业进行财务管理和决策的重要依据。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利润表的编制基础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利润表的编制基础是权责发生制，即以权利和责任是否转移为标准来确认收入和费用的归属期。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利润表的编制步骤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编制利润表需要按照一定的步骤进行，包括收集数据、整理数据、填列报表、审核报表等。在填列报表时，需要根据企业实际情况，将各项收入和费用按照归属期进行归类和汇总。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利润表的编制技巧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为了确保利润表数据的准确性和完整性，企业需要采取一些编制技巧，如合理设置会计科目、规范会计核算、加强内部控制等。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https://d.book118.com/648137067051006025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2024-09-02T00:14:42.974</cp:lastPrinted>
  <dcterms:created xsi:type="dcterms:W3CDTF">2024-09-01T16:14:42Z</dcterms:created>
  <dcterms:modified xsi:type="dcterms:W3CDTF">2024-09-01T16:14:44Z</dcterms:modified>
</cp:coreProperties>
</file>