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E241F4-F883-41ED-8956-DBE8711CC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F243A7-DABB-4021-A30B-6046480D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63347-C439-426E-8155-77A6DAAD1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C77C79-3607-4312-94A9-2448D73FDE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4AE092-AED4-4414-BC0D-6E5201CC7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AA2A4E3-8AFC-43FA-A70B-2ADE3EFD87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DFE472-840D-4C4A-A4BD-0E46CC6AEC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5D378D-E23E-4765-A17E-A983929BC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F1C25D-2A39-4E28-9910-B2C57CC7B5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77AF07-0A89-4D91-93AE-E13F7D5B6E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E0B0D4-01C4-4F66-8BCD-9FE5AF860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8137100051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硫酸镁护理查房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硫酸镁的护理要点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硫酸镁的护理查房流程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硫酸镁的特殊护理情况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硫酸镁的护理实践案例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55" r="326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135" r="331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硫酸镁是一种无机盐，易溶于水，呈酸性，具有吸湿性。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硫酸镁晶体呈六角形，有光泽，无色透明或白色，有多种晶型。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硫酸镁的特性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硫酸镁可用作制革、炸药、造纸、肥料、塑料等的原料。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硫酸镁在医学上主要用于治疗便秘、肠内异常发酵、急性胆囊炎等病症。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医学用途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硫酸镁的用途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过量使用硫酸镁可能导致腹泻，通常在减少用量或停药后会消失。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917" r="7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肌肉无力或麻木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低血钙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208" r="3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高浓度的硫酸镁可能导致肌肉无力或麻木，严重时可能影响呼吸肌。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长期大量使用硫酸镁可能导致血钙降低，引起一系列症状如手足搐搦、惊厥等。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硫酸镁的副作用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硫酸镁的护理要点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462" r="546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用药前的准备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了解患者病情和用药目的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在给药前，护理人员应了解患者的病情、年龄、体重、生命体征等信息，以及用药的目的和预期效果，为安全用药提供依据。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检查药物质量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确保硫酸镁溶液的浓度、剂量、有效期等信息符合要求，无沉淀、变色等情况，以确保药物质量。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确认患者无用药禁忌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在用药前，应确认患者无硫酸镁过敏史、肾功能不全等用药禁忌，避免出现不良反应。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在用药过程中，密切观察患者的反应，如出现呼吸抑制、血压下降等不良反应时，应及时报告医生并采取相应措施。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观察患者反应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根据患者的年龄、体重和病情，合理控制硫酸镁的滴速，避免滴速过快导致中毒反应。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控制滴速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708" b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详细记录患者的用药情况，包括用药时间、剂量、滴速等，以便于医生了解患者的治疗情况。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记录用药情况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用药期间的观察与护理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在用药后，观察患者的症状改善情况，如疼痛缓解、肌肉松弛等，评估硫酸镁的治疗效果。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观察疗效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在用药后，密切监测患者的生命体征，如呼吸、心率、血压等，以便及时发现和处理不良反应。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整理并记录患者的护理记录，包括病情变化、不良反应、处理措施等，为后续治疗提供参考依据。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整理记录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用药后的护理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硫酸镁的护理查房流程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https://d.book118.com/648137100051006025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2024-09-02T00:14:43.318</cp:lastPrinted>
  <dcterms:created xsi:type="dcterms:W3CDTF">2024-09-01T16:14:43Z</dcterms:created>
  <dcterms:modified xsi:type="dcterms:W3CDTF">2024-09-01T16:14:45Z</dcterms:modified>
</cp:coreProperties>
</file>