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73744B-4FCD-4479-950C-57E81D825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CE4AF-49F4-4C11-8740-A54032FF5E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1EF902-6F1E-469A-B8EF-4EB0844ACC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602CFE-915C-4461-965D-DFF816E370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FE015A-32A2-4FC2-B050-24959B2C67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A08ACF-2DCA-46F3-9E9D-748FC30E64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7C6F6B-46B2-4BD8-8701-E805915494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32A3CC-6F67-4E36-A7DB-F2A92701B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E93BC6-4AFE-4E7D-9782-49B5110F64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0053A-2409-491F-A2A9-99BE52D00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E6440-E073-412D-84DC-BE99B120D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7200" y="274955"/>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600200"/>
            <a:ext cx="8229600" cy="4526280"/>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a:prstGeom prst="rect">
            <a:avLst/>
          </a:prstGeo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57200" y="274955"/>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28650" y="1825625"/>
            <a:ext cx="3886200" cy="4351338"/>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29150" y="1825625"/>
            <a:ext cx="3886200" cy="4351338"/>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a:prstGeom prst="rect">
            <a:avLst/>
          </a:prstGeo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a:prstGeom prst="rect">
            <a:avLst/>
          </a:prstGeo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a:prstGeom prst="rect">
            <a:avLst/>
          </a:prstGeo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274955"/>
            <a:ext cx="8229600" cy="1143000"/>
          </a:xfrm>
          <a:prstGeom prst="rect">
            <a:avLst/>
          </a:prstGeom>
        </p:spPr>
        <p:txBody>
          <a:bodyPr/>
          <a:lstStyle/>
          <a:p>
            <a:r>
              <a:rPr lang="zh-CN" altLang="en-US" smtClean="0"/>
              <a:t>单击此处编辑母版标题样式</a:t>
            </a:r>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a:prstGeom prst="rect">
            <a:avLst/>
          </a:prstGeo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a:prstGeom prst="rect">
            <a:avLst/>
          </a:prstGeo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a:prstGeom prst="rect">
            <a:avLst/>
          </a:prstGeo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57200" y="274955"/>
            <a:ext cx="82296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600200"/>
            <a:ext cx="8229600" cy="4526280"/>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43675" y="365125"/>
            <a:ext cx="1971675" cy="5811838"/>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28650" y="365125"/>
            <a:ext cx="5800725" cy="5811838"/>
          </a:xfrm>
          <a:prstGeom prst="rect">
            <a:avLst/>
          </a:prstGeo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alpha val="100000"/>
          </a:schemeClr>
        </a:solidFill>
        <a:effectLst/>
      </p:bgPr>
    </p:bg>
    <p:spTree>
      <p:nvGrpSpPr>
        <p:cNvPr id="1" name=""/>
        <p:cNvGrpSpPr/>
        <p:nvPr/>
      </p:nvGrpSpPr>
      <p:grpSpPr/>
      <p:sp>
        <p:nvSpPr>
          <p:cNvPr id="1026" name="直接连接符 3"/>
          <p:cNvSpPr/>
          <p:nvPr/>
        </p:nvSpPr>
        <p:spPr>
          <a:xfrm>
            <a:off x="428625" y="714375"/>
            <a:ext cx="8286750" cy="1588"/>
          </a:xfrm>
          <a:prstGeom prst="line">
            <a:avLst/>
          </a:prstGeom>
          <a:ln w="31750" cap="flat" cmpd="sng">
            <a:solidFill>
              <a:schemeClr val="accent1"/>
            </a:solidFill>
            <a:prstDash val="solid"/>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
        <p:nvSpPr>
          <p:cNvPr id="1027" name="直接连接符 11"/>
          <p:cNvSpPr/>
          <p:nvPr/>
        </p:nvSpPr>
        <p:spPr>
          <a:xfrm>
            <a:off x="428625" y="6356350"/>
            <a:ext cx="8286750" cy="1588"/>
          </a:xfrm>
          <a:prstGeom prst="line">
            <a:avLst/>
          </a:prstGeom>
          <a:ln w="19050" cap="flat" cmpd="sng">
            <a:solidFill>
              <a:schemeClr val="accent1"/>
            </a:solidFill>
            <a:prstDash val="solid"/>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marL="914400" lvl="0" indent="-914400" algn="ctr" defTabSz="914400" eaLnBrk="0" fontAlgn="base" latinLnBrk="0" hangingPunct="0">
        <a:lnSpc>
          <a:spcPct val="100000"/>
        </a:lnSpc>
        <a:spcBef>
          <a:spcPct val="0"/>
        </a:spcBef>
        <a:spcAft>
          <a:spcPct val="0"/>
        </a:spcAft>
        <a:buNone/>
        <a:defRPr sz="4400" b="0" i="0" u="none" kern="1200" baseline="0">
          <a:solidFill>
            <a:schemeClr val="tx1"/>
          </a:solidFill>
          <a:latin typeface="+mj-lt"/>
          <a:ea typeface="+mj-ea"/>
          <a:cs typeface="+mj-cs"/>
          <a:sym typeface="Calibri" panose="020f0502020204030204" pitchFamily="2" charset="0"/>
        </a:defRPr>
      </a:lvl1pPr>
    </p:titleStyle>
    <p:bodyStyle>
      <a:lvl1pPr marL="342900" lvl="0" indent="-342900" algn="l" defTabSz="91440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sym typeface="Calibri" panose="020f0502020204030204" pitchFamily="2" charset="0"/>
        </a:defRPr>
      </a:lvl5pPr>
      <a:lvl6pPr marL="2514600" lvl="5"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sym typeface="Calibri" panose="020f0502020204030204" pitchFamily="2" charset="0"/>
        </a:defRPr>
      </a:lvl6pPr>
      <a:lvl7pPr marL="2971800" lvl="6"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sym typeface="Calibri" panose="020f0502020204030204" pitchFamily="2" charset="0"/>
        </a:defRPr>
      </a:lvl7pPr>
      <a:lvl8pPr marL="3429000" lvl="7"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sym typeface="Calibri" panose="020f0502020204030204" pitchFamily="2" charset="0"/>
        </a:defRPr>
      </a:lvl8pPr>
      <a:lvl9pPr marL="3886200" lvl="8"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sym typeface="Calibri" panose="020f0502020204030204" pitchFamily="2" charset="0"/>
        </a:defRPr>
      </a:lvl9pPr>
    </p:bodyStyle>
    <p:otherStyle>
      <a:lvl1pPr marL="0" lvl="0" indent="0" algn="l" defTabSz="91440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1.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hyperlink" Target="http://www.baidu.com/ir?u=http://www.yndaily.com.cn/zl/daguan/1130/image/bwy02.jpg&amp;f=http://www.yndaily.com.cn/zl/daguan/1130/dg11306.htm&amp;c=baidu" TargetMode="External" /><Relationship Id="rId4" Type="http://schemas.openxmlformats.org/officeDocument/2006/relationships/image" Target="../media/image4.jpeg" /><Relationship Id="rId5" Type="http://schemas.openxmlformats.org/officeDocument/2006/relationships/hyperlink" Target="http://cubspace.8u8.com/yaozu3.htm" TargetMode="External" /><Relationship Id="rId6" Type="http://schemas.openxmlformats.org/officeDocument/2006/relationships/image" Target="../media/image5.jpeg" /><Relationship Id="rId7" Type="http://schemas.openxmlformats.org/officeDocument/2006/relationships/image" Target="../media/image6.jpeg" /><Relationship Id="rId8" Type="http://schemas.openxmlformats.org/officeDocument/2006/relationships/hyperlink" Target="http://www.999999.net.cn/htm/xinlaopy.htm" TargetMode="External" /><Relationship Id="rId9"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hyperlink" Target="http://www.baidu.com/ir?u=http://www.yndaily.com.cn/zl/daguan/1130/image/bwy02.jpg&amp;f=http://www.yndaily.com.cn/zl/daguan/1130/dg11306.htm&amp;c=baidu" TargetMode="External" /><Relationship Id="rId4" Type="http://schemas.openxmlformats.org/officeDocument/2006/relationships/image" Target="../media/image8.jpeg" /><Relationship Id="rId5" Type="http://schemas.openxmlformats.org/officeDocument/2006/relationships/audio" Target="../media/chimes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jpeg" /><Relationship Id="rId4" Type="http://schemas.openxmlformats.org/officeDocument/2006/relationships/hyperlink" Target="http://cubspace.8u8.com/yaozu3.htm" TargetMode="External" /><Relationship Id="rId5" Type="http://schemas.openxmlformats.org/officeDocument/2006/relationships/audio" Target="../media/audio212.wav" /><Relationship Id="rId6" Type="http://schemas.openxmlformats.org/officeDocument/2006/relationships/audio" Target="../media/chimes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hyperlink" Target="http://cubspace.8u8.com/yaozu3.htm" TargetMode="External" /><Relationship Id="rId4" Type="http://schemas.openxmlformats.org/officeDocument/2006/relationships/audio" Target="../media/chimes1.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5.jpeg" /><Relationship Id="rId4" Type="http://schemas.openxmlformats.org/officeDocument/2006/relationships/audio" Target="../media/audio212.wav" /><Relationship Id="rId5" Type="http://schemas.openxmlformats.org/officeDocument/2006/relationships/audio" Target="../media/chimes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audio" Target="../media/chimes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hyperlink" Target="http://www.999999.net.cn/htm/xinlaopy.htm" TargetMode="External" /><Relationship Id="rId4" Type="http://schemas.openxmlformats.org/officeDocument/2006/relationships/image" Target="../media/image8.jpeg" /><Relationship Id="rId5" Type="http://schemas.openxmlformats.org/officeDocument/2006/relationships/audio" Target="../media/audio212.wav" /><Relationship Id="rId6" Type="http://schemas.openxmlformats.org/officeDocument/2006/relationships/audio" Target="../media/chimes1.wav"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audio" Target="../media/audio212.wav" /><Relationship Id="rId5" Type="http://schemas.openxmlformats.org/officeDocument/2006/relationships/audio" Target="../media/chimes1.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40001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74" name="Picture 2" descr="lihua1"/>
          <p:cNvPicPr>
            <a:picLocks noChangeAspect="1"/>
          </p:cNvPicPr>
          <p:nvPr/>
        </p:nvPicPr>
        <p:blipFill>
          <a:blip r:embed="rId2"/>
          <a:stretch>
            <a:fillRect/>
          </a:stretch>
        </p:blipFill>
        <p:spPr>
          <a:xfrm>
            <a:off x="0" y="0"/>
            <a:ext cx="9144000" cy="6858000"/>
          </a:xfrm>
          <a:prstGeom prst="rect">
            <a:avLst/>
          </a:prstGeom>
          <a:noFill/>
          <a:ln w="9525">
            <a:noFill/>
          </a:ln>
        </p:spPr>
      </p:pic>
      <p:sp>
        <p:nvSpPr>
          <p:cNvPr id="3075" name="WordArt 3"/>
          <p:cNvSpPr>
            <a:spLocks noTextEdit="1"/>
          </p:cNvSpPr>
          <p:nvPr/>
        </p:nvSpPr>
        <p:spPr>
          <a:xfrm>
            <a:off x="2286000" y="990600"/>
            <a:ext cx="4800600" cy="2214563"/>
          </a:xfrm>
          <a:prstGeom prst="rect">
            <a:avLst/>
          </a:prstGeom>
        </p:spPr>
        <p:txBody>
          <a:bodyPr wrap="none" fromWordArt="1">
            <a:prstTxWarp prst="textPlain">
              <a:avLst>
                <a:gd name="adj" fmla="val 50000"/>
              </a:avLst>
            </a:prstTxWarp>
            <a:normAutofit/>
            <a:scene3d>
              <a:camera prst="legacyPerspectiveBottom">
                <a:rot lat="0" lon="0" rev="0"/>
              </a:camera>
              <a:lightRig rig="legacyFlat3" dir="t"/>
            </a:scene3d>
            <a:sp3d extrusionH="277800" prstMaterial="legacyMatte">
              <a:extrusionClr>
                <a:srgbClr val="FF00FF"/>
              </a:extrusionClr>
            </a:sp3d>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i="1">
                <a:solidFill>
                  <a:srgbClr val="FF00FF"/>
                </a:solidFill>
                <a:latin typeface="宋体" panose="02010600030101010101" pitchFamily="2" charset="-122"/>
                <a:ea typeface="宋体" panose="02010600030101010101" pitchFamily="2" charset="-122"/>
              </a:rPr>
              <a:t>驿 路 梨 花</a:t>
            </a:r>
            <a:endParaRPr lang="zh-CN" altLang="en-US" sz="3600" b="1" i="1">
              <a:solidFill>
                <a:srgbClr val="FF00FF"/>
              </a:solidFill>
              <a:latin typeface="宋体" panose="02010600030101010101" pitchFamily="2" charset="-122"/>
              <a:ea typeface="宋体" panose="02010600030101010101" pitchFamily="2" charset="-122"/>
            </a:endParaRPr>
          </a:p>
        </p:txBody>
      </p:sp>
      <p:sp>
        <p:nvSpPr>
          <p:cNvPr id="3076" name="WordArt 4"/>
          <p:cNvSpPr>
            <a:spLocks noTextEdit="1"/>
          </p:cNvSpPr>
          <p:nvPr/>
        </p:nvSpPr>
        <p:spPr>
          <a:xfrm>
            <a:off x="5715000" y="4114800"/>
            <a:ext cx="1600200" cy="685800"/>
          </a:xfrm>
          <a:prstGeom prst="rect">
            <a:avLst/>
          </a:prstGeom>
        </p:spPr>
        <p:txBody>
          <a:bodyPr wrap="none" fromWordArt="1">
            <a:prstTxWarp prst="textPlain">
              <a:avLst>
                <a:gd name="adj" fmla="val 50000"/>
              </a:avLst>
            </a:prstTxWarp>
            <a:norm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a:solidFill>
                  <a:srgbClr val="FFFF00"/>
                </a:solidFill>
                <a:latin typeface="宋体" panose="02010600030101010101" pitchFamily="2" charset="-122"/>
                <a:ea typeface="宋体" panose="02010600030101010101" pitchFamily="2" charset="-122"/>
              </a:rPr>
              <a:t>彭荆风</a:t>
            </a:r>
            <a:endParaRPr lang="zh-CN" altLang="en-US" sz="3600" b="1">
              <a:solidFill>
                <a:srgbClr val="FFFF00"/>
              </a:solidFill>
              <a:latin typeface="宋体" panose="02010600030101010101" pitchFamily="2" charset="-122"/>
              <a:ea typeface="宋体" panose="02010600030101010101" pitchFamily="2" charset="-122"/>
            </a:endParaRPr>
          </a:p>
        </p:txBody>
      </p:sp>
      <p:sp>
        <p:nvSpPr>
          <p:cNvPr id="3077" name="TextBox 3076"/>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dissolve">
                                      <p:cBhvr>
                                        <p:cTn id="7" dur="500"/>
                                        <p:tgtEl>
                                          <p:spTgt spid="307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3" presetClass="entr" presetSubtype="32" dur="500" fill="hold" nodeType="clickEffect">
                                  <p:stCondLst>
                                    <p:cond delay="0"/>
                                  </p:stCondLst>
                                  <p:childTnLst>
                                    <p:set>
                                      <p:cBhvr>
                                        <p:cTn id="11" dur="1" fill="hold">
                                          <p:stCondLst>
                                            <p:cond delay="0"/>
                                          </p:stCondLst>
                                        </p:cTn>
                                        <p:tgtEl>
                                          <p:spTgt spid="3075"/>
                                        </p:tgtEl>
                                        <p:attrNameLst>
                                          <p:attrName>style.visibility</p:attrName>
                                        </p:attrNameLst>
                                      </p:cBhvr>
                                      <p:to>
                                        <p:strVal val="visible"/>
                                      </p:to>
                                    </p:set>
                                    <p:anim calcmode="lin" valueType="num">
                                      <p:cBhvr>
                                        <p:cTn id="12" dur="500" fill="hold"/>
                                        <p:tgtEl>
                                          <p:spTgt spid="3075"/>
                                        </p:tgtEl>
                                        <p:attrNameLst>
                                          <p:attrName>ppt_w</p:attrName>
                                        </p:attrNameLst>
                                      </p:cBhvr>
                                      <p:tavLst>
                                        <p:tav tm="0">
                                          <p:val>
                                            <p:strVal val="4*#ppt_w"/>
                                          </p:val>
                                        </p:tav>
                                        <p:tav tm="100000">
                                          <p:val>
                                            <p:strVal val="#ppt_w"/>
                                          </p:val>
                                        </p:tav>
                                      </p:tavLst>
                                    </p:anim>
                                    <p:anim calcmode="lin" valueType="num">
                                      <p:cBhvr>
                                        <p:cTn id="13" dur="500" fill="hold"/>
                                        <p:tgtEl>
                                          <p:spTgt spid="3075"/>
                                        </p:tgtEl>
                                        <p:attrNameLst>
                                          <p:attrName>ppt_h</p:attrName>
                                        </p:attrNameLst>
                                      </p:cBhvr>
                                      <p:tavLst>
                                        <p:tav tm="0">
                                          <p:val>
                                            <p:strVal val="4*#ppt_h"/>
                                          </p:val>
                                        </p:tav>
                                        <p:tav tm="100000">
                                          <p:val>
                                            <p:strVal val="#ppt_h"/>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9" presetClass="entr" presetSubtype="0" dur="500" fill="hold" nodeType="clickEffect">
                                  <p:stCondLst>
                                    <p:cond delay="0"/>
                                  </p:stCondLst>
                                  <p:childTnLst>
                                    <p:set>
                                      <p:cBhvr>
                                        <p:cTn id="17" dur="1" fill="hold">
                                          <p:stCondLst>
                                            <p:cond delay="0"/>
                                          </p:stCondLst>
                                        </p:cTn>
                                        <p:tgtEl>
                                          <p:spTgt spid="3076"/>
                                        </p:tgtEl>
                                        <p:attrNameLst>
                                          <p:attrName>style.visibility</p:attrName>
                                        </p:attrNameLst>
                                      </p:cBhvr>
                                      <p:to>
                                        <p:strVal val="visible"/>
                                      </p:to>
                                    </p:set>
                                    <p:animEffect transition="in" filter="dissolve">
                                      <p:cBhvr>
                                        <p:cTn id="18" dur="500"/>
                                        <p:tgtEl>
                                          <p:spTgt spid="30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098" name="组合 1"/>
          <p:cNvGrpSpPr/>
          <p:nvPr/>
        </p:nvGrpSpPr>
        <p:grpSpPr>
          <a:xfrm>
            <a:off x="900113" y="981075"/>
            <a:ext cx="3857625" cy="620713"/>
            <a:chExt cx="2255837" cy="620713"/>
          </a:xfrm>
        </p:grpSpPr>
        <p:cxnSp>
          <p:nvCxnSpPr>
            <p:cNvPr id="4099" name="直线连接符 21"/>
            <p:cNvCxnSpPr/>
            <p:nvPr/>
          </p:nvCxnSpPr>
          <p:spPr>
            <a:xfrm flipV="1">
              <a:off x="0" y="614363"/>
              <a:ext cx="2255837" cy="6350"/>
            </a:xfrm>
            <a:prstGeom prst="line">
              <a:avLst/>
            </a:prstGeom>
            <a:ln w="38100" cap="flat" cmpd="sng">
              <a:solidFill>
                <a:srgbClr val="95B3D7"/>
              </a:solidFill>
              <a:prstDash val="dash"/>
              <a:headEnd type="none" w="med" len="med"/>
              <a:tailEnd type="none" w="med" len="med"/>
            </a:ln>
          </p:spPr>
        </p:cxnSp>
        <p:sp>
          <p:nvSpPr>
            <p:cNvPr id="4100" name="同侧圆角矩形 4"/>
            <p:cNvSpPr/>
            <p:nvPr/>
          </p:nvSpPr>
          <p:spPr>
            <a:xfrm>
              <a:off x="89119" y="0"/>
              <a:ext cx="2142581" cy="515938"/>
            </a:xfrm>
            <a:custGeom>
              <a:gdLst>
                <a:gd name="txL" fmla="*/ 0 w 2000609"/>
                <a:gd name="txT" fmla="*/ 0 h 516419"/>
                <a:gd name="txR" fmla="*/ 2000609 w 2000609"/>
                <a:gd name="txB" fmla="*/ 516419 h 516419"/>
              </a:gdLst>
              <a:cxnLst>
                <a:cxn ang="0">
                  <a:pos x="92116" y="0"/>
                </a:cxn>
                <a:cxn ang="0">
                  <a:pos x="2048931" y="0"/>
                </a:cxn>
                <a:cxn ang="0">
                  <a:pos x="2141043" y="85672"/>
                </a:cxn>
                <a:cxn ang="0">
                  <a:pos x="2141043" y="514018"/>
                </a:cxn>
                <a:cxn ang="0">
                  <a:pos x="2141043" y="514018"/>
                </a:cxn>
                <a:cxn ang="0">
                  <a:pos x="0" y="514018"/>
                </a:cxn>
                <a:cxn ang="0">
                  <a:pos x="0" y="514018"/>
                </a:cxn>
                <a:cxn ang="0">
                  <a:pos x="0" y="85672"/>
                </a:cxn>
                <a:cxn ang="0">
                  <a:pos x="92116"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grpSp>
      <p:pic>
        <p:nvPicPr>
          <p:cNvPr id="4101" name="Picture 2" descr="C:\Users\Administrator\Desktop\u=1931420602,4046619324&amp;fm=21&amp;gp=0.jpg"/>
          <p:cNvPicPr>
            <a:picLocks noChangeAspect="1"/>
          </p:cNvPicPr>
          <p:nvPr/>
        </p:nvPicPr>
        <p:blipFill>
          <a:blip r:embed="rId2"/>
          <a:stretch>
            <a:fillRect/>
          </a:stretch>
        </p:blipFill>
        <p:spPr>
          <a:xfrm>
            <a:off x="6553200" y="2554288"/>
            <a:ext cx="2060575" cy="2852737"/>
          </a:xfrm>
          <a:prstGeom prst="rect">
            <a:avLst/>
          </a:prstGeom>
          <a:noFill/>
          <a:ln w="9525">
            <a:noFill/>
          </a:ln>
        </p:spPr>
      </p:pic>
      <p:sp>
        <p:nvSpPr>
          <p:cNvPr id="4102" name="文本框 4101"/>
          <p:cNvSpPr txBox="1"/>
          <p:nvPr/>
        </p:nvSpPr>
        <p:spPr>
          <a:xfrm>
            <a:off x="179388" y="2060575"/>
            <a:ext cx="6481762" cy="2530475"/>
          </a:xfrm>
          <a:prstGeom prst="rect">
            <a:avLst/>
          </a:prstGeom>
          <a:noFill/>
          <a:ln w="9525">
            <a:noFill/>
          </a:ln>
        </p:spPr>
        <p:txBody>
          <a:bodyPr wrap="squar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chemeClr val="accent1"/>
                </a:solidFill>
                <a:latin typeface="Arial" pitchFamily="34" charset="0"/>
              </a:rPr>
              <a:t> “</a:t>
            </a:r>
            <a:r>
              <a:rPr lang="zh-CN" altLang="en-US" sz="3200" b="1">
                <a:solidFill>
                  <a:schemeClr val="accent1"/>
                </a:solidFill>
                <a:latin typeface="Arial" pitchFamily="34" charset="0"/>
              </a:rPr>
              <a:t>驿路梨花”出自南宋诗人陆游诗</a:t>
            </a:r>
            <a:r>
              <a:rPr lang="en-US" altLang="zh-CN" sz="3200" b="1">
                <a:solidFill>
                  <a:schemeClr val="accent1"/>
                </a:solidFill>
                <a:latin typeface="Arial" pitchFamily="34" charset="0"/>
              </a:rPr>
              <a:t>《</a:t>
            </a:r>
            <a:r>
              <a:rPr lang="zh-CN" altLang="en-US" sz="3200" b="1">
                <a:solidFill>
                  <a:schemeClr val="accent1"/>
                </a:solidFill>
                <a:latin typeface="Arial" pitchFamily="34" charset="0"/>
              </a:rPr>
              <a:t>闻武均州报已复西京</a:t>
            </a:r>
            <a:r>
              <a:rPr lang="en-US" altLang="zh-CN" sz="3200" b="1">
                <a:solidFill>
                  <a:schemeClr val="accent1"/>
                </a:solidFill>
                <a:latin typeface="Arial" pitchFamily="34" charset="0"/>
              </a:rPr>
              <a:t>》</a:t>
            </a:r>
            <a:r>
              <a:rPr lang="zh-CN" altLang="en-US" sz="3200" b="1">
                <a:solidFill>
                  <a:schemeClr val="accent1"/>
                </a:solidFill>
                <a:latin typeface="Arial" pitchFamily="34" charset="0"/>
              </a:rPr>
              <a:t>。诗的最后两句是：“悬知寒食朝陵使，驿路梨花处处开。”</a:t>
            </a:r>
            <a:endParaRPr lang="zh-CN" altLang="en-US" sz="3200" b="1">
              <a:solidFill>
                <a:schemeClr val="accent1"/>
              </a:solidFill>
              <a:latin typeface="Arial" pitchFamily="34" charset="0"/>
            </a:endParaRPr>
          </a:p>
          <a:p>
            <a:r>
              <a:rPr lang="zh-CN" altLang="en-US" sz="3200" b="1">
                <a:solidFill>
                  <a:schemeClr val="accent1"/>
                </a:solidFill>
                <a:latin typeface="Arial" pitchFamily="34" charset="0"/>
              </a:rPr>
              <a:t>驿路，课文指过往行人所走的道路。</a:t>
            </a:r>
            <a:endParaRPr lang="zh-CN" altLang="en-US" sz="3200" b="1">
              <a:solidFill>
                <a:schemeClr val="accent1"/>
              </a:solidFill>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50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diamond(in)">
                                      <p:cBhvr>
                                        <p:cTn id="7" dur="500"/>
                                        <p:tgtEl>
                                          <p:spTgt spid="409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4102"/>
                                        </p:tgtEl>
                                        <p:attrNameLst>
                                          <p:attrName>style.visibility</p:attrName>
                                        </p:attrNameLst>
                                      </p:cBhvr>
                                      <p:to>
                                        <p:strVal val="visible"/>
                                      </p:to>
                                    </p:set>
                                    <p:animEffect transition="in" filter="diamond(in)">
                                      <p:cBhvr>
                                        <p:cTn id="12" dur="20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矩形 1"/>
          <p:cNvSpPr/>
          <p:nvPr/>
        </p:nvSpPr>
        <p:spPr>
          <a:xfrm>
            <a:off x="611188" y="765175"/>
            <a:ext cx="2855912" cy="53022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just" eaLnBrk="0" hangingPunct="0">
              <a:lnSpc>
                <a:spcPct val="120000"/>
              </a:lnSpc>
            </a:pPr>
            <a:r>
              <a:rPr lang="zh-CN" altLang="en-US" sz="2400" b="1">
                <a:latin typeface="Calibri" panose="020f0502020204030204" pitchFamily="2" charset="0"/>
                <a:ea typeface="微软雅黑" panose="020b0503020204020204" charset="-122"/>
              </a:rPr>
              <a:t>作者简介</a:t>
            </a:r>
            <a:endParaRPr lang="zh-CN" altLang="en-US" sz="2400" b="1">
              <a:latin typeface="Calibri" panose="020f0502020204030204" pitchFamily="2" charset="0"/>
              <a:ea typeface="微软雅黑" panose="020b0503020204020204" charset="-122"/>
            </a:endParaRPr>
          </a:p>
        </p:txBody>
      </p:sp>
      <p:sp>
        <p:nvSpPr>
          <p:cNvPr id="5123" name="矩形 2"/>
          <p:cNvSpPr/>
          <p:nvPr/>
        </p:nvSpPr>
        <p:spPr>
          <a:xfrm>
            <a:off x="611188" y="1343025"/>
            <a:ext cx="7921625" cy="36734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just" eaLnBrk="0" hangingPunct="0">
              <a:lnSpc>
                <a:spcPct val="120000"/>
              </a:lnSpc>
            </a:pPr>
            <a:r>
              <a:rPr lang="zh-CN" altLang="en-US" sz="2800">
                <a:latin typeface="Calibri" panose="020f0502020204030204" pitchFamily="2" charset="0"/>
                <a:ea typeface="微软雅黑" panose="020b0503020204020204" charset="-122"/>
              </a:rPr>
              <a:t>彭荆风，</a:t>
            </a:r>
            <a:r>
              <a:rPr lang="en-US" altLang="zh-CN" sz="2800">
                <a:latin typeface="Calibri" panose="020f0502020204030204" pitchFamily="2" charset="0"/>
                <a:ea typeface="微软雅黑" panose="020b0503020204020204" charset="-122"/>
              </a:rPr>
              <a:t>1929</a:t>
            </a:r>
            <a:r>
              <a:rPr lang="zh-CN" altLang="en-US" sz="2800">
                <a:latin typeface="Calibri" panose="020f0502020204030204" pitchFamily="2" charset="0"/>
                <a:ea typeface="微软雅黑" panose="020b0503020204020204" charset="-122"/>
              </a:rPr>
              <a:t>年生，江西萍乡人，作家。</a:t>
            </a:r>
            <a:r>
              <a:rPr lang="en-US" altLang="zh-CN" sz="2800">
                <a:latin typeface="Calibri" panose="020f0502020204030204" pitchFamily="2" charset="0"/>
                <a:ea typeface="微软雅黑" panose="020b0503020204020204" charset="-122"/>
              </a:rPr>
              <a:t>1952</a:t>
            </a:r>
            <a:r>
              <a:rPr lang="zh-CN" altLang="en-US" sz="2800">
                <a:latin typeface="Calibri" panose="020f0502020204030204" pitchFamily="2" charset="0"/>
                <a:ea typeface="微软雅黑" panose="020b0503020204020204" charset="-122"/>
              </a:rPr>
              <a:t>年开始在报刊发表作品，</a:t>
            </a:r>
            <a:r>
              <a:rPr lang="en-US" altLang="zh-CN" sz="2800">
                <a:latin typeface="Calibri" panose="020f0502020204030204" pitchFamily="2" charset="0"/>
                <a:ea typeface="微软雅黑" panose="020b0503020204020204" charset="-122"/>
              </a:rPr>
              <a:t>1955</a:t>
            </a:r>
            <a:r>
              <a:rPr lang="zh-CN" altLang="en-US" sz="2800">
                <a:latin typeface="Calibri" panose="020f0502020204030204" pitchFamily="2" charset="0"/>
                <a:ea typeface="微软雅黑" panose="020b0503020204020204" charset="-122"/>
              </a:rPr>
              <a:t>年出版短篇小说集《边寨亲人》。</a:t>
            </a:r>
            <a:r>
              <a:rPr lang="en-US" altLang="zh-CN" sz="2800">
                <a:latin typeface="Calibri" panose="020f0502020204030204" pitchFamily="2" charset="0"/>
                <a:ea typeface="微软雅黑" panose="020b0503020204020204" charset="-122"/>
              </a:rPr>
              <a:t>1956</a:t>
            </a:r>
            <a:r>
              <a:rPr lang="zh-CN" altLang="en-US" sz="2800">
                <a:latin typeface="Calibri" panose="020f0502020204030204" pitchFamily="2" charset="0"/>
                <a:ea typeface="微软雅黑" panose="020b0503020204020204" charset="-122"/>
              </a:rPr>
              <a:t>年与人合写电影文学剧本《边寨烽火》与《芦笙恋歌》，文革后出版作品有长篇小说《鹿衔草》，中篇小说《蛮帅部落的后代》《爱与恨的边界》《绿色的网》，短篇小说集《驿路梨花》等。</a:t>
            </a:r>
            <a:endParaRPr lang="zh-CN" altLang="en-US" sz="2800">
              <a:latin typeface="Calibri" panose="020f0502020204030204" pitchFamily="2" charset="0"/>
              <a:ea typeface="微软雅黑" panose="020b0503020204020204"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5123"/>
                                        </p:tgtEl>
                                        <p:attrNameLst>
                                          <p:attrName>style.visibility</p:attrName>
                                        </p:attrNameLst>
                                      </p:cBhvr>
                                      <p:to>
                                        <p:strVal val="visible"/>
                                      </p:to>
                                    </p:set>
                                    <p:animEffect transition="in" filter="fade">
                                      <p:cBhvr>
                                        <p:cTn id="7" dur="500"/>
                                        <p:tgtEl>
                                          <p:spTgt spid="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6146" name="组合 5"/>
          <p:cNvGrpSpPr/>
          <p:nvPr/>
        </p:nvGrpSpPr>
        <p:grpSpPr>
          <a:xfrm>
            <a:off x="395288" y="981075"/>
            <a:ext cx="2073275" cy="4763"/>
            <a:chExt cx="2071702" cy="5754"/>
          </a:xfrm>
        </p:grpSpPr>
        <p:sp>
          <p:nvSpPr>
            <p:cNvPr id="6147"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endParaRPr>
                <a:solidFill>
                  <a:srgbClr val="000000"/>
                </a:solidFill>
                <a:latin typeface="Arial" pitchFamily="34" charset="0"/>
                <a:ea typeface="宋体" panose="02010600030101010101" pitchFamily="2" charset="-122"/>
                <a:sym typeface="Calibri" panose="020f0502020204030204" pitchFamily="2" charset="0"/>
              </a:endParaRPr>
            </a:p>
          </p:txBody>
        </p:sp>
      </p:grpSp>
      <p:sp>
        <p:nvSpPr>
          <p:cNvPr id="6148" name="同侧圆角矩形 5"/>
          <p:cNvSpPr/>
          <p:nvPr/>
        </p:nvSpPr>
        <p:spPr>
          <a:xfrm>
            <a:off x="395288" y="333375"/>
            <a:ext cx="2000250" cy="515938"/>
          </a:xfrm>
          <a:custGeom>
            <a:gdLst>
              <a:gd name="txL" fmla="*/ 0 w 2000609"/>
              <a:gd name="txT" fmla="*/ 0 h 516419"/>
              <a:gd name="txR" fmla="*/ 2000609 w 2000609"/>
              <a:gd name="txB" fmla="*/ 516419 h 516419"/>
            </a:gdLst>
            <a:cxnLst>
              <a:cxn ang="0">
                <a:pos x="86012" y="0"/>
              </a:cxn>
              <a:cxn ang="0">
                <a:pos x="1913164" y="0"/>
              </a:cxn>
              <a:cxn ang="0">
                <a:pos x="1999173" y="85752"/>
              </a:cxn>
              <a:cxn ang="0">
                <a:pos x="1999173" y="514497"/>
              </a:cxn>
              <a:cxn ang="0">
                <a:pos x="1999173" y="514497"/>
              </a:cxn>
              <a:cxn ang="0">
                <a:pos x="0" y="514497"/>
              </a:cxn>
              <a:cxn ang="0">
                <a:pos x="0" y="514497"/>
              </a:cxn>
              <a:cxn ang="0">
                <a:pos x="0" y="85752"/>
              </a:cxn>
              <a:cxn ang="0">
                <a:pos x="8601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000" b="1">
                <a:solidFill>
                  <a:srgbClr val="000000"/>
                </a:solidFill>
                <a:latin typeface="华文新魏" panose="02010800040101010101" pitchFamily="2" charset="-122"/>
                <a:ea typeface="华文新魏" panose="02010800040101010101" pitchFamily="2" charset="-122"/>
                <a:sym typeface="华文新魏" panose="02010800040101010101" pitchFamily="2" charset="-122"/>
              </a:rPr>
              <a:t>写作背景</a:t>
            </a:r>
            <a:endParaRPr lang="zh-CN" altLang="en-US">
              <a:latin typeface="Arial" pitchFamily="34" charset="0"/>
            </a:endParaRPr>
          </a:p>
        </p:txBody>
      </p:sp>
      <p:sp>
        <p:nvSpPr>
          <p:cNvPr id="6149" name="文本框 100"/>
          <p:cNvSpPr/>
          <p:nvPr/>
        </p:nvSpPr>
        <p:spPr>
          <a:xfrm>
            <a:off x="323850" y="1196975"/>
            <a:ext cx="8296275" cy="5483225"/>
          </a:xfrm>
          <a:prstGeom prst="rect">
            <a:avLst/>
          </a:prstGeom>
          <a:noFill/>
          <a:ln w="28575" cap="flat" cmpd="sng">
            <a:solidFill>
              <a:srgbClr val="92D050"/>
            </a:solidFill>
            <a:prstDash val="solid"/>
            <a:miter/>
            <a:headEnd type="none" w="med" len="med"/>
            <a:tailEnd type="none" w="med" len="med"/>
          </a:ln>
        </p:spPr>
        <p:txBody>
          <a:bodyPr wrap="squar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indent="266700" eaLnBrk="0" hangingPunct="0"/>
            <a:r>
              <a:rPr lang="en-US" altLang="zh-CN" sz="28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    </a:t>
            </a:r>
            <a:r>
              <a:rPr lang="en-US" altLang="zh-CN"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驿路梨花</a:t>
            </a:r>
            <a:r>
              <a:rPr lang="en-US" altLang="zh-CN"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写于</a:t>
            </a:r>
            <a:r>
              <a:rPr lang="en-US" altLang="zh-CN"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1977</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年</a:t>
            </a:r>
            <a:r>
              <a:rPr lang="en-US" altLang="zh-CN" sz="3200" b="1">
                <a:solidFill>
                  <a:srgbClr val="000000"/>
                </a:solidFill>
                <a:latin typeface="华文新魏" panose="02010800040101010101" pitchFamily="2" charset="-122"/>
                <a:ea typeface="华文新魏" panose="02010800040101010101" pitchFamily="2" charset="-122"/>
                <a:sym typeface="Calibri" panose="020f0502020204030204" pitchFamily="2" charset="0"/>
              </a:rPr>
              <a:t>5</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月。当时，我经历了“文革”</a:t>
            </a:r>
            <a:r>
              <a:rPr lang="en-US" altLang="zh-CN" sz="3200" b="1">
                <a:solidFill>
                  <a:srgbClr val="000000"/>
                </a:solidFill>
                <a:latin typeface="华文新魏" panose="02010800040101010101" pitchFamily="2" charset="-122"/>
                <a:ea typeface="华文新魏" panose="02010800040101010101" pitchFamily="2" charset="-122"/>
                <a:sym typeface="Calibri" panose="020f0502020204030204" pitchFamily="2" charset="0"/>
              </a:rPr>
              <a:t>7</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年牢狱之灾后，出狱已近两年。那是</a:t>
            </a:r>
            <a:r>
              <a:rPr lang="en-US" altLang="zh-CN" sz="3200" b="1">
                <a:solidFill>
                  <a:srgbClr val="000000"/>
                </a:solidFill>
                <a:latin typeface="华文新魏" panose="02010800040101010101" pitchFamily="2" charset="-122"/>
                <a:ea typeface="华文新魏" panose="02010800040101010101" pitchFamily="2" charset="-122"/>
                <a:sym typeface="Calibri" panose="020f0502020204030204" pitchFamily="2" charset="0"/>
              </a:rPr>
              <a:t>5</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月间的一个下午，我午睡刚醒，慵倦地躺在床上读</a:t>
            </a:r>
            <a:r>
              <a:rPr lang="en-US" altLang="zh-CN"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宋诗选</a:t>
            </a:r>
            <a:r>
              <a:rPr lang="en-US" altLang="zh-CN"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a:t>
            </a:r>
            <a:r>
              <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rPr>
              <a:t>，当读到陆游“悬知寒食朝陵使，驿路梨花处处开”的诗句时，那美丽的意境使我联想起了过去在滇西南边地大山深处见过的大片梨花林，以及与梨花有关的许多特异人事，那都是我长久难以忘怀的美好生活。这时候，一种想用文笔描述那和谐过去的创作愿望也油然而生，我忙披衣起床抓过纸笔来写作。</a:t>
            </a:r>
            <a:endParaRPr lang="zh-CN" altLang="en-US" sz="3200" b="1">
              <a:solidFill>
                <a:srgbClr val="000000"/>
              </a:solidFill>
              <a:latin typeface="华文新魏" panose="02010800040101010101" pitchFamily="2" charset="-122"/>
              <a:ea typeface="华文新魏" panose="02010800040101010101" pitchFamily="2" charset="-122"/>
              <a:sym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Text Box 4"/>
          <p:cNvSpPr txBox="1"/>
          <p:nvPr/>
        </p:nvSpPr>
        <p:spPr>
          <a:xfrm>
            <a:off x="533400" y="76200"/>
            <a:ext cx="8305800" cy="823913"/>
          </a:xfrm>
          <a:prstGeom prst="rect">
            <a:avLst/>
          </a:prstGeom>
          <a:noFill/>
          <a:ln w="9525">
            <a:noFill/>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800">
                <a:latin typeface="Arial" pitchFamily="34" charset="0"/>
              </a:rPr>
              <a:t>１、给下列红色字注音：　</a:t>
            </a:r>
            <a:endParaRPr lang="zh-CN" altLang="en-US" sz="4800">
              <a:latin typeface="Arial" pitchFamily="34" charset="0"/>
            </a:endParaRPr>
          </a:p>
        </p:txBody>
      </p:sp>
      <p:sp>
        <p:nvSpPr>
          <p:cNvPr id="7171" name="Text Box 6"/>
          <p:cNvSpPr txBox="1"/>
          <p:nvPr/>
        </p:nvSpPr>
        <p:spPr>
          <a:xfrm>
            <a:off x="252413" y="1412875"/>
            <a:ext cx="8458200" cy="3711575"/>
          </a:xfrm>
          <a:prstGeom prst="rect">
            <a:avLst/>
          </a:prstGeom>
          <a:noFill/>
          <a:ln w="9525">
            <a:noFill/>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pPr>
            <a:r>
              <a:rPr lang="zh-CN" altLang="en-US" sz="4400" b="1">
                <a:solidFill>
                  <a:srgbClr val="000000"/>
                </a:solidFill>
                <a:latin typeface="宋体" panose="02010600030101010101" pitchFamily="2" charset="-122"/>
              </a:rPr>
              <a:t>竹</a:t>
            </a:r>
            <a:r>
              <a:rPr lang="zh-CN" altLang="en-US" sz="4400" b="1">
                <a:solidFill>
                  <a:srgbClr val="FF0000"/>
                </a:solidFill>
                <a:latin typeface="宋体" panose="02010600030101010101" pitchFamily="2" charset="-122"/>
              </a:rPr>
              <a:t>篾</a:t>
            </a:r>
            <a:r>
              <a:rPr lang="zh-CN" altLang="en-US" sz="4400" b="1">
                <a:solidFill>
                  <a:srgbClr val="000000"/>
                </a:solidFill>
                <a:latin typeface="宋体" panose="02010600030101010101" pitchFamily="2" charset="-122"/>
              </a:rPr>
              <a:t>（</a:t>
            </a:r>
            <a:r>
              <a:rPr lang="en-US" altLang="zh-CN" sz="4400" b="1">
                <a:solidFill>
                  <a:srgbClr val="000000"/>
                </a:solidFill>
                <a:latin typeface="宋体" panose="02010600030101010101" pitchFamily="2" charset="-122"/>
              </a:rPr>
              <a:t>miè</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驿</a:t>
            </a:r>
            <a:r>
              <a:rPr lang="zh-CN" altLang="en-US" sz="4400" b="1">
                <a:solidFill>
                  <a:srgbClr val="000000"/>
                </a:solidFill>
                <a:latin typeface="宋体" panose="02010600030101010101" pitchFamily="2" charset="-122"/>
              </a:rPr>
              <a:t>路（</a:t>
            </a:r>
            <a:r>
              <a:rPr lang="en-US" altLang="zh-CN" sz="4400" b="1">
                <a:solidFill>
                  <a:srgbClr val="000000"/>
                </a:solidFill>
                <a:latin typeface="宋体" panose="02010600030101010101" pitchFamily="2" charset="-122"/>
              </a:rPr>
              <a:t>yì</a:t>
            </a:r>
            <a:r>
              <a:rPr lang="zh-CN" altLang="en-US" sz="4400" b="1">
                <a:solidFill>
                  <a:srgbClr val="000000"/>
                </a:solidFill>
                <a:latin typeface="宋体" panose="02010600030101010101" pitchFamily="2" charset="-122"/>
              </a:rPr>
              <a:t>）　       修</a:t>
            </a:r>
            <a:r>
              <a:rPr lang="zh-CN" altLang="en-US" sz="4400" b="1">
                <a:solidFill>
                  <a:srgbClr val="FF0000"/>
                </a:solidFill>
                <a:latin typeface="宋体" panose="02010600030101010101" pitchFamily="2" charset="-122"/>
              </a:rPr>
              <a:t>葺</a:t>
            </a:r>
            <a:r>
              <a:rPr lang="zh-CN" altLang="en-US" sz="4400" b="1">
                <a:solidFill>
                  <a:srgbClr val="000000"/>
                </a:solidFill>
                <a:latin typeface="宋体" panose="02010600030101010101" pitchFamily="2" charset="-122"/>
              </a:rPr>
              <a:t>（</a:t>
            </a:r>
            <a:r>
              <a:rPr lang="en-US" altLang="zh-CN" sz="4400" b="1">
                <a:solidFill>
                  <a:srgbClr val="000000"/>
                </a:solidFill>
                <a:latin typeface="宋体" panose="02010600030101010101" pitchFamily="2" charset="-122"/>
              </a:rPr>
              <a:t>qì</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菌</a:t>
            </a:r>
            <a:r>
              <a:rPr lang="zh-CN" altLang="en-US" sz="4400" b="1">
                <a:solidFill>
                  <a:srgbClr val="000000"/>
                </a:solidFill>
                <a:latin typeface="宋体" panose="02010600030101010101" pitchFamily="2" charset="-122"/>
              </a:rPr>
              <a:t>子（</a:t>
            </a:r>
            <a:r>
              <a:rPr lang="en-US" altLang="zh-CN" sz="4400" b="1">
                <a:solidFill>
                  <a:srgbClr val="000000"/>
                </a:solidFill>
                <a:latin typeface="宋体" panose="02010600030101010101" pitchFamily="2" charset="-122"/>
              </a:rPr>
              <a:t>jùn</a:t>
            </a:r>
            <a:r>
              <a:rPr lang="zh-CN" altLang="en-US" sz="4400" b="1">
                <a:solidFill>
                  <a:srgbClr val="000000"/>
                </a:solidFill>
                <a:latin typeface="宋体" panose="02010600030101010101" pitchFamily="2" charset="-122"/>
              </a:rPr>
              <a:t>）　      折</a:t>
            </a:r>
            <a:r>
              <a:rPr lang="zh-CN" altLang="en-US" sz="4400" b="1">
                <a:solidFill>
                  <a:srgbClr val="FF0000"/>
                </a:solidFill>
                <a:latin typeface="宋体" panose="02010600030101010101" pitchFamily="2" charset="-122"/>
              </a:rPr>
              <a:t>损</a:t>
            </a:r>
            <a:r>
              <a:rPr lang="zh-CN" altLang="en-US" sz="4400" b="1">
                <a:solidFill>
                  <a:srgbClr val="000000"/>
                </a:solidFill>
                <a:latin typeface="宋体" panose="02010600030101010101" pitchFamily="2" charset="-122"/>
              </a:rPr>
              <a:t>（</a:t>
            </a:r>
            <a:r>
              <a:rPr lang="en-US" altLang="zh-CN" sz="4400" b="1">
                <a:solidFill>
                  <a:srgbClr val="000000"/>
                </a:solidFill>
                <a:latin typeface="宋体" panose="02010600030101010101" pitchFamily="2" charset="-122"/>
              </a:rPr>
              <a:t>sǔn</a:t>
            </a:r>
            <a:r>
              <a:rPr lang="zh-CN" altLang="en-US" sz="4400" b="1">
                <a:solidFill>
                  <a:srgbClr val="000000"/>
                </a:solidFill>
                <a:latin typeface="宋体" panose="02010600030101010101" pitchFamily="2" charset="-122"/>
              </a:rPr>
              <a:t>）　   简</a:t>
            </a:r>
            <a:r>
              <a:rPr lang="zh-CN" altLang="en-US" sz="4400" b="1">
                <a:solidFill>
                  <a:srgbClr val="FF0000"/>
                </a:solidFill>
                <a:latin typeface="宋体" panose="02010600030101010101" pitchFamily="2" charset="-122"/>
              </a:rPr>
              <a:t>陋</a:t>
            </a:r>
            <a:r>
              <a:rPr lang="zh-CN" altLang="en-US" sz="4400" b="1">
                <a:solidFill>
                  <a:srgbClr val="000000"/>
                </a:solidFill>
                <a:latin typeface="宋体" panose="02010600030101010101" pitchFamily="2" charset="-122"/>
              </a:rPr>
              <a:t>（</a:t>
            </a:r>
            <a:r>
              <a:rPr lang="en-US" altLang="zh-CN" sz="4400" b="1">
                <a:solidFill>
                  <a:srgbClr val="000000"/>
                </a:solidFill>
                <a:latin typeface="宋体" panose="02010600030101010101" pitchFamily="2" charset="-122"/>
              </a:rPr>
              <a:t>lòu</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麂</a:t>
            </a:r>
            <a:r>
              <a:rPr lang="zh-CN" altLang="en-US" sz="4400" b="1">
                <a:solidFill>
                  <a:srgbClr val="000000"/>
                </a:solidFill>
                <a:latin typeface="宋体" panose="02010600030101010101" pitchFamily="2" charset="-122"/>
              </a:rPr>
              <a:t>子（</a:t>
            </a:r>
            <a:r>
              <a:rPr lang="en-US" altLang="zh-CN" sz="4400" b="1">
                <a:solidFill>
                  <a:srgbClr val="000000"/>
                </a:solidFill>
                <a:latin typeface="宋体" panose="02010600030101010101" pitchFamily="2" charset="-122"/>
              </a:rPr>
              <a:t>jǐ</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露宿</a:t>
            </a:r>
            <a:r>
              <a:rPr lang="zh-CN" altLang="en-US" sz="4400" b="1">
                <a:solidFill>
                  <a:srgbClr val="000000"/>
                </a:solidFill>
                <a:latin typeface="宋体" panose="02010600030101010101" pitchFamily="2" charset="-122"/>
              </a:rPr>
              <a:t>（</a:t>
            </a:r>
            <a:r>
              <a:rPr lang="en-US" altLang="zh-CN" sz="4400" b="1">
                <a:solidFill>
                  <a:srgbClr val="000000"/>
                </a:solidFill>
                <a:latin typeface="宋体" panose="02010600030101010101" pitchFamily="2" charset="-122"/>
              </a:rPr>
              <a:t>lù sù</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陡</a:t>
            </a:r>
            <a:r>
              <a:rPr lang="zh-CN" altLang="en-US" sz="4400" b="1">
                <a:solidFill>
                  <a:srgbClr val="000000"/>
                </a:solidFill>
                <a:latin typeface="宋体" panose="02010600030101010101" pitchFamily="2" charset="-122"/>
              </a:rPr>
              <a:t>峭（</a:t>
            </a:r>
            <a:r>
              <a:rPr lang="en-US" altLang="zh-CN" sz="4400" b="1">
                <a:solidFill>
                  <a:srgbClr val="000000"/>
                </a:solidFill>
                <a:latin typeface="宋体" panose="02010600030101010101" pitchFamily="2" charset="-122"/>
              </a:rPr>
              <a:t>dǒu</a:t>
            </a:r>
            <a:r>
              <a:rPr lang="zh-CN" altLang="en-US" sz="4400" b="1">
                <a:solidFill>
                  <a:srgbClr val="000000"/>
                </a:solidFill>
                <a:latin typeface="宋体" panose="02010600030101010101" pitchFamily="2" charset="-122"/>
              </a:rPr>
              <a:t> ）      </a:t>
            </a:r>
            <a:r>
              <a:rPr lang="zh-CN" altLang="en-US" sz="4400" b="1">
                <a:solidFill>
                  <a:srgbClr val="FF0000"/>
                </a:solidFill>
                <a:latin typeface="宋体" panose="02010600030101010101" pitchFamily="2" charset="-122"/>
              </a:rPr>
              <a:t>撵</a:t>
            </a:r>
            <a:r>
              <a:rPr lang="zh-CN" altLang="en-US" sz="4400" b="1">
                <a:solidFill>
                  <a:srgbClr val="000000"/>
                </a:solidFill>
                <a:latin typeface="宋体" panose="02010600030101010101" pitchFamily="2" charset="-122"/>
              </a:rPr>
              <a:t>走（</a:t>
            </a:r>
            <a:r>
              <a:rPr lang="en-US" altLang="zh-CN" sz="4400" b="1">
                <a:solidFill>
                  <a:srgbClr val="000000"/>
                </a:solidFill>
                <a:latin typeface="宋体" panose="02010600030101010101" pitchFamily="2" charset="-122"/>
              </a:rPr>
              <a:t>niǎn</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悠</a:t>
            </a:r>
            <a:r>
              <a:rPr lang="zh-CN" altLang="en-US" sz="4400" b="1">
                <a:solidFill>
                  <a:srgbClr val="000000"/>
                </a:solidFill>
                <a:latin typeface="宋体" panose="02010600030101010101" pitchFamily="2" charset="-122"/>
              </a:rPr>
              <a:t>闲（</a:t>
            </a:r>
            <a:r>
              <a:rPr lang="en-US" altLang="zh-CN" sz="4400" b="1">
                <a:solidFill>
                  <a:srgbClr val="000000"/>
                </a:solidFill>
                <a:latin typeface="宋体" panose="02010600030101010101" pitchFamily="2" charset="-122"/>
              </a:rPr>
              <a:t>yōu</a:t>
            </a:r>
            <a:r>
              <a:rPr lang="zh-CN" altLang="en-US" sz="4400" b="1">
                <a:solidFill>
                  <a:srgbClr val="000000"/>
                </a:solidFill>
                <a:latin typeface="宋体" panose="02010600030101010101" pitchFamily="2" charset="-122"/>
              </a:rPr>
              <a:t>）       </a:t>
            </a:r>
            <a:r>
              <a:rPr lang="zh-CN" altLang="en-US" sz="4400" b="1">
                <a:solidFill>
                  <a:srgbClr val="FF0000"/>
                </a:solidFill>
                <a:latin typeface="宋体" panose="02010600030101010101" pitchFamily="2" charset="-122"/>
              </a:rPr>
              <a:t>恍</a:t>
            </a:r>
            <a:r>
              <a:rPr lang="zh-CN" altLang="en-US" sz="4400" b="1">
                <a:solidFill>
                  <a:srgbClr val="000000"/>
                </a:solidFill>
                <a:latin typeface="宋体" panose="02010600030101010101" pitchFamily="2" charset="-122"/>
              </a:rPr>
              <a:t>惚（</a:t>
            </a:r>
            <a:r>
              <a:rPr lang="en-US" altLang="zh-CN" sz="4400" b="1">
                <a:solidFill>
                  <a:srgbClr val="000000"/>
                </a:solidFill>
                <a:latin typeface="宋体" panose="02010600030101010101" pitchFamily="2" charset="-122"/>
              </a:rPr>
              <a:t>huǎng</a:t>
            </a:r>
            <a:r>
              <a:rPr lang="zh-CN" altLang="en-US" sz="4400" b="1">
                <a:solidFill>
                  <a:srgbClr val="000000"/>
                </a:solidFill>
                <a:latin typeface="宋体" panose="02010600030101010101" pitchFamily="2" charset="-122"/>
              </a:rPr>
              <a:t>）      </a:t>
            </a:r>
            <a:endParaRPr lang="zh-CN" altLang="en-US" sz="4400" b="1">
              <a:solidFill>
                <a:srgbClr val="000000"/>
              </a:solidFill>
              <a:latin typeface="宋体" panose="02010600030101010101" pitchFamily="2"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标题 8193"/>
          <p:cNvSpPr/>
          <p:nvPr>
            <p:ph type="title"/>
          </p:nvPr>
        </p:nvSpPr>
        <p:spPr>
          <a:xfrm>
            <a:off x="395288" y="404813"/>
            <a:ext cx="8229600" cy="1143000"/>
          </a:xfrm>
          <a:noFill/>
          <a:ln>
            <a:noFill/>
          </a:ln>
        </p:spPr>
        <p:txBody>
          <a:bodyPr anchor="ctr" anchorCtr="0"/>
          <a:lstStyle/>
          <a:p>
            <a:r>
              <a:rPr lang="zh-CN" altLang="en-US" sz="4000"/>
              <a:t>阅读课文，划分文章结构</a:t>
            </a:r>
            <a:endParaRPr lang="zh-CN" altLang="en-US" sz="4000"/>
          </a:p>
        </p:txBody>
      </p:sp>
      <p:sp>
        <p:nvSpPr>
          <p:cNvPr id="8195" name="文本占位符 8194"/>
          <p:cNvSpPr/>
          <p:nvPr>
            <p:ph type="body" idx="4294967295"/>
          </p:nvPr>
        </p:nvSpPr>
        <p:spPr>
          <a:xfrm>
            <a:off x="457200" y="1600200"/>
            <a:ext cx="8229600" cy="4526280"/>
          </a:xfrm>
          <a:noFill/>
          <a:ln>
            <a:noFill/>
          </a:ln>
        </p:spPr>
        <p:txBody>
          <a:bodyPr/>
          <a:lstStyle/>
          <a:p>
            <a:r>
              <a:rPr lang="zh-CN" altLang="en-US" sz="4400"/>
              <a:t>阅读课文，划分文章层次 </a:t>
            </a:r>
            <a:endParaRPr lang="zh-CN" altLang="en-US" sz="4400"/>
          </a:p>
        </p:txBody>
      </p:sp>
      <p:sp>
        <p:nvSpPr>
          <p:cNvPr id="8196" name="文本占位符 569346"/>
          <p:cNvSpPr>
            <a:spLocks noGrp="1" noRot="1"/>
          </p:cNvSpPr>
          <p:nvPr/>
        </p:nvSpPr>
        <p:spPr>
          <a:xfrm>
            <a:off x="609600" y="1600200"/>
            <a:ext cx="8153400" cy="4498975"/>
          </a:xfrm>
          <a:prstGeom prst="rect">
            <a:avLst/>
          </a:prstGeom>
          <a:solidFill>
            <a:srgbClr val="FFFFFF">
              <a:alpha val="100000"/>
            </a:srgbClr>
          </a:solidFill>
          <a:ln w="9525" cap="flat" cmpd="sng">
            <a:solidFill>
              <a:srgbClr val="000000"/>
            </a:solidFill>
            <a:prstDash val="solid"/>
            <a:miter/>
            <a:headEnd type="none" w="med" len="med"/>
            <a:tailEnd type="none" w="med" len="med"/>
          </a:ln>
        </p:spPr>
        <p:txBody>
          <a:bodyPr vert="horz" wrap="square" anchor="t" anchorCtr="0"/>
          <a:lstStyle>
            <a:defPPr>
              <a:defRPr lang="zh-CN"/>
            </a:defPPr>
            <a:lvl1pPr marL="342900" lvl="0" indent="-342900" algn="l" defTabSz="91440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Calibri" panose="020f0502020204030204" pitchFamily="2" charset="0"/>
                <a:ea typeface="宋体" panose="02010600030101010101" pitchFamily="2" charset="-122"/>
                <a:cs typeface="+mn-cs"/>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Calibri" panose="020f0502020204030204" pitchFamily="2" charset="0"/>
                <a:ea typeface="宋体" panose="02010600030101010101" pitchFamily="2" charset="-122"/>
                <a:cs typeface="+mn-cs"/>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cs typeface="+mn-cs"/>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cs typeface="+mn-cs"/>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cs typeface="+mn-cs"/>
                <a:sym typeface="Calibri" panose="020f0502020204030204" pitchFamily="2" charset="0"/>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indent="0"/>
            <a:r>
              <a:rPr lang="zh-CN" altLang="en-US" b="1">
                <a:hlinkClick r:id="rId2" action="ppaction://hlinksldjump?num=1"/>
              </a:rPr>
              <a:t>二个误会</a:t>
            </a:r>
            <a:endParaRPr lang="zh-CN" altLang="en-US" b="1"/>
          </a:p>
          <a:p>
            <a:pPr lvl="0" indent="0"/>
            <a:r>
              <a:rPr lang="zh-CN" altLang="en-US" b="1">
                <a:hlinkClick r:id="rId2" action="ppaction://hlinksldjump?num=1"/>
              </a:rPr>
              <a:t>三个悬念</a:t>
            </a:r>
            <a:endParaRPr lang="zh-CN" altLang="en-US" b="1"/>
          </a:p>
          <a:p>
            <a:pPr lvl="0" indent="0"/>
            <a:r>
              <a:rPr lang="zh-CN" altLang="en-US" b="1">
                <a:hlinkClick r:id="rId2" action="ppaction://hlinksldjump?num=1"/>
              </a:rPr>
              <a:t>四写梨花</a:t>
            </a:r>
            <a:endParaRPr lang="zh-CN" altLang="en-US" b="1"/>
          </a:p>
          <a:p>
            <a:pPr lvl="0" indent="0"/>
            <a:r>
              <a:rPr lang="zh-CN" altLang="en-US" b="1">
                <a:hlinkClick r:id="rId2" action="ppaction://hlinksldjump?num=1"/>
              </a:rPr>
              <a:t>五件好事</a:t>
            </a:r>
            <a:endParaRPr lang="zh-CN" altLang="en-US" b="1"/>
          </a:p>
          <a:p>
            <a:pPr lvl="0" indent="0">
              <a:buNone/>
            </a:pPr>
            <a:endParaRPr lang="zh-CN" altLang="en-US" b="1"/>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18" name="图片 1" descr="bwy02">
            <a:hlinkClick r:id="rId3"/>
          </p:cNvPr>
          <p:cNvPicPr>
            <a:picLocks noChangeAspect="1"/>
          </p:cNvPicPr>
          <p:nvPr/>
        </p:nvPicPr>
        <p:blipFill>
          <a:blip r:embed="rId2"/>
          <a:stretch>
            <a:fillRect/>
          </a:stretch>
        </p:blipFill>
        <p:spPr>
          <a:xfrm>
            <a:off x="1000125" y="785813"/>
            <a:ext cx="3013075" cy="2286000"/>
          </a:xfrm>
          <a:prstGeom prst="rect">
            <a:avLst/>
          </a:prstGeom>
          <a:noFill/>
          <a:ln w="9525">
            <a:noFill/>
          </a:ln>
        </p:spPr>
      </p:pic>
      <p:pic>
        <p:nvPicPr>
          <p:cNvPr id="9219" name="图片 2" descr="y21">
            <a:hlinkClick r:id="rId5"/>
          </p:cNvPr>
          <p:cNvPicPr>
            <a:picLocks noChangeAspect="1"/>
          </p:cNvPicPr>
          <p:nvPr/>
        </p:nvPicPr>
        <p:blipFill>
          <a:blip r:embed="rId4"/>
          <a:stretch>
            <a:fillRect/>
          </a:stretch>
        </p:blipFill>
        <p:spPr>
          <a:xfrm>
            <a:off x="4357688" y="785813"/>
            <a:ext cx="3000375" cy="2428875"/>
          </a:xfrm>
          <a:prstGeom prst="rect">
            <a:avLst/>
          </a:prstGeom>
          <a:noFill/>
          <a:ln w="9525">
            <a:noFill/>
          </a:ln>
        </p:spPr>
      </p:pic>
      <p:pic>
        <p:nvPicPr>
          <p:cNvPr id="9220" name="图片 3" descr="ImageLink"/>
          <p:cNvPicPr>
            <a:picLocks noChangeAspect="1"/>
          </p:cNvPicPr>
          <p:nvPr/>
        </p:nvPicPr>
        <p:blipFill>
          <a:blip r:embed="rId6"/>
          <a:stretch>
            <a:fillRect/>
          </a:stretch>
        </p:blipFill>
        <p:spPr>
          <a:xfrm>
            <a:off x="357188" y="3357563"/>
            <a:ext cx="2928937" cy="2905125"/>
          </a:xfrm>
          <a:prstGeom prst="rect">
            <a:avLst/>
          </a:prstGeom>
          <a:noFill/>
          <a:ln w="9525">
            <a:noFill/>
          </a:ln>
        </p:spPr>
      </p:pic>
      <p:pic>
        <p:nvPicPr>
          <p:cNvPr id="9221" name="图片 4" descr="ywmcag">
            <a:hlinkClick r:id="rId8"/>
          </p:cNvPr>
          <p:cNvPicPr>
            <a:picLocks noChangeAspect="1"/>
          </p:cNvPicPr>
          <p:nvPr/>
        </p:nvPicPr>
        <p:blipFill>
          <a:blip r:embed="rId7"/>
          <a:stretch>
            <a:fillRect/>
          </a:stretch>
        </p:blipFill>
        <p:spPr>
          <a:xfrm>
            <a:off x="3429000" y="3357563"/>
            <a:ext cx="3071813" cy="2714625"/>
          </a:xfrm>
          <a:prstGeom prst="rect">
            <a:avLst/>
          </a:prstGeom>
          <a:noFill/>
          <a:ln w="9525">
            <a:noFill/>
          </a:ln>
        </p:spPr>
      </p:pic>
      <p:pic>
        <p:nvPicPr>
          <p:cNvPr id="9222" name="图片 5" descr="上图为哈尼女骇"/>
          <p:cNvPicPr>
            <a:picLocks noChangeAspect="1"/>
          </p:cNvPicPr>
          <p:nvPr/>
        </p:nvPicPr>
        <p:blipFill>
          <a:blip r:embed="rId9"/>
          <a:stretch>
            <a:fillRect/>
          </a:stretch>
        </p:blipFill>
        <p:spPr>
          <a:xfrm>
            <a:off x="6572250" y="3429000"/>
            <a:ext cx="2428875" cy="2643188"/>
          </a:xfrm>
          <a:prstGeom prst="rect">
            <a:avLst/>
          </a:prstGeom>
          <a:noFill/>
          <a:ln w="9525">
            <a:noFill/>
          </a:ln>
        </p:spPr>
      </p:pic>
      <p:sp>
        <p:nvSpPr>
          <p:cNvPr id="9223" name="同侧圆角矩形 5"/>
          <p:cNvSpPr/>
          <p:nvPr/>
        </p:nvSpPr>
        <p:spPr>
          <a:xfrm>
            <a:off x="428625" y="142875"/>
            <a:ext cx="6215063" cy="517525"/>
          </a:xfrm>
          <a:custGeom>
            <a:gdLst>
              <a:gd name="txL" fmla="*/ 0 w 2000609"/>
              <a:gd name="txT" fmla="*/ 0 h 516419"/>
              <a:gd name="txR" fmla="*/ 2000609 w 2000609"/>
              <a:gd name="txB" fmla="*/ 516419 h 516419"/>
            </a:gdLst>
            <a:cxnLst>
              <a:cxn ang="0">
                <a:pos x="162067" y="0"/>
              </a:cxn>
              <a:cxn ang="0">
                <a:pos x="6048538" y="0"/>
              </a:cxn>
              <a:cxn ang="0">
                <a:pos x="6210602" y="52767"/>
              </a:cxn>
              <a:cxn ang="0">
                <a:pos x="6210602" y="521973"/>
              </a:cxn>
              <a:cxn ang="0">
                <a:pos x="6210602" y="521973"/>
              </a:cxn>
              <a:cxn ang="0">
                <a:pos x="0" y="521973"/>
              </a:cxn>
              <a:cxn ang="0">
                <a:pos x="0" y="521973"/>
              </a:cxn>
              <a:cxn ang="0">
                <a:pos x="0" y="52767"/>
              </a:cxn>
              <a:cxn ang="0">
                <a:pos x="162067" y="0"/>
              </a:cxn>
            </a:cxnLst>
            <a:rect l="txL" t="txT" r="txR" b="txB"/>
            <a:pathLst>
              <a:path w="2000609" h="516418">
                <a:moveTo>
                  <a:pt x="52205" y="0"/>
                </a:moveTo>
                <a:lnTo>
                  <a:pt x="1948404" y="0"/>
                </a:lnTo>
                <a:cubicBezTo>
                  <a:pt x="1977236" y="0"/>
                  <a:pt x="2000609" y="23373"/>
                  <a:pt x="2000609" y="52205"/>
                </a:cubicBezTo>
                <a:lnTo>
                  <a:pt x="2000609" y="516419"/>
                </a:lnTo>
                <a:lnTo>
                  <a:pt x="0" y="516419"/>
                </a:lnTo>
                <a:lnTo>
                  <a:pt x="0" y="52205"/>
                </a:lnTo>
                <a:cubicBezTo>
                  <a:pt x="0" y="23373"/>
                  <a:pt x="23373" y="0"/>
                  <a:pt x="52205"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谁踏上过这“驿路”？</a:t>
            </a:r>
            <a:endParaRPr lang="en-US" altLang="zh-CN"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9219"/>
                                        </p:tgtEl>
                                        <p:attrNameLst>
                                          <p:attrName>style.visibility</p:attrName>
                                        </p:attrNameLst>
                                      </p:cBhvr>
                                      <p:to>
                                        <p:strVal val="visible"/>
                                      </p:to>
                                    </p:set>
                                    <p:anim calcmode="lin" valueType="num">
                                      <p:cBhvr additive="base">
                                        <p:cTn id="13" dur="500" fill="hold"/>
                                        <p:tgtEl>
                                          <p:spTgt spid="9219"/>
                                        </p:tgtEl>
                                        <p:attrNameLst>
                                          <p:attrName>ppt_x</p:attrName>
                                        </p:attrNameLst>
                                      </p:cBhvr>
                                      <p:tavLst>
                                        <p:tav tm="0">
                                          <p:val>
                                            <p:strVal val="0-#ppt_w/2"/>
                                          </p:val>
                                        </p:tav>
                                        <p:tav tm="100000">
                                          <p:val>
                                            <p:strVal val="#ppt_x"/>
                                          </p:val>
                                        </p:tav>
                                      </p:tavLst>
                                    </p:anim>
                                    <p:anim calcmode="lin" valueType="num">
                                      <p:cBhvr additive="base">
                                        <p:cTn id="14" dur="500" fill="hold"/>
                                        <p:tgtEl>
                                          <p:spTgt spid="9219"/>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anim calcmode="lin" valueType="num">
                                      <p:cBhvr additive="base">
                                        <p:cTn id="19" dur="500" fill="hold"/>
                                        <p:tgtEl>
                                          <p:spTgt spid="9220"/>
                                        </p:tgtEl>
                                        <p:attrNameLst>
                                          <p:attrName>ppt_x</p:attrName>
                                        </p:attrNameLst>
                                      </p:cBhvr>
                                      <p:tavLst>
                                        <p:tav tm="0">
                                          <p:val>
                                            <p:strVal val="0-#ppt_w/2"/>
                                          </p:val>
                                        </p:tav>
                                        <p:tav tm="100000">
                                          <p:val>
                                            <p:strVal val="#ppt_x"/>
                                          </p:val>
                                        </p:tav>
                                      </p:tavLst>
                                    </p:anim>
                                    <p:anim calcmode="lin" valueType="num">
                                      <p:cBhvr additive="base">
                                        <p:cTn id="20" dur="500" fill="hold"/>
                                        <p:tgtEl>
                                          <p:spTgt spid="9220"/>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nodeType="clickEffect">
                                  <p:stCondLst>
                                    <p:cond delay="0"/>
                                  </p:stCondLst>
                                  <p:childTnLst>
                                    <p:set>
                                      <p:cBhvr>
                                        <p:cTn id="24" dur="1" fill="hold">
                                          <p:stCondLst>
                                            <p:cond delay="0"/>
                                          </p:stCondLst>
                                        </p:cTn>
                                        <p:tgtEl>
                                          <p:spTgt spid="9221"/>
                                        </p:tgtEl>
                                        <p:attrNameLst>
                                          <p:attrName>style.visibility</p:attrName>
                                        </p:attrNameLst>
                                      </p:cBhvr>
                                      <p:to>
                                        <p:strVal val="visible"/>
                                      </p:to>
                                    </p:set>
                                    <p:anim calcmode="lin" valueType="num">
                                      <p:cBhvr additive="base">
                                        <p:cTn id="25" dur="500" fill="hold"/>
                                        <p:tgtEl>
                                          <p:spTgt spid="9221"/>
                                        </p:tgtEl>
                                        <p:attrNameLst>
                                          <p:attrName>ppt_x</p:attrName>
                                        </p:attrNameLst>
                                      </p:cBhvr>
                                      <p:tavLst>
                                        <p:tav tm="0">
                                          <p:val>
                                            <p:strVal val="0-#ppt_w/2"/>
                                          </p:val>
                                        </p:tav>
                                        <p:tav tm="100000">
                                          <p:val>
                                            <p:strVal val="#ppt_x"/>
                                          </p:val>
                                        </p:tav>
                                      </p:tavLst>
                                    </p:anim>
                                    <p:anim calcmode="lin" valueType="num">
                                      <p:cBhvr additive="base">
                                        <p:cTn id="26" dur="500" fill="hold"/>
                                        <p:tgtEl>
                                          <p:spTgt spid="9221"/>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8" dur="500" fill="hold" nodeType="clickEffect">
                                  <p:stCondLst>
                                    <p:cond delay="0"/>
                                  </p:stCondLst>
                                  <p:childTnLst>
                                    <p:set>
                                      <p:cBhvr>
                                        <p:cTn id="30" dur="1" fill="hold">
                                          <p:stCondLst>
                                            <p:cond delay="0"/>
                                          </p:stCondLst>
                                        </p:cTn>
                                        <p:tgtEl>
                                          <p:spTgt spid="9222"/>
                                        </p:tgtEl>
                                        <p:attrNameLst>
                                          <p:attrName>style.visibility</p:attrName>
                                        </p:attrNameLst>
                                      </p:cBhvr>
                                      <p:to>
                                        <p:strVal val="visible"/>
                                      </p:to>
                                    </p:set>
                                    <p:anim calcmode="lin" valueType="num">
                                      <p:cBhvr additive="base">
                                        <p:cTn id="31" dur="500" fill="hold"/>
                                        <p:tgtEl>
                                          <p:spTgt spid="9222"/>
                                        </p:tgtEl>
                                        <p:attrNameLst>
                                          <p:attrName>ppt_x</p:attrName>
                                        </p:attrNameLst>
                                      </p:cBhvr>
                                      <p:tavLst>
                                        <p:tav tm="0">
                                          <p:val>
                                            <p:strVal val="0-#ppt_w/2"/>
                                          </p:val>
                                        </p:tav>
                                        <p:tav tm="100000">
                                          <p:val>
                                            <p:strVal val="#ppt_x"/>
                                          </p:val>
                                        </p:tav>
                                      </p:tavLst>
                                    </p:anim>
                                    <p:anim calcmode="lin" valueType="num">
                                      <p:cBhvr additive="base">
                                        <p:cTn id="32" dur="500" fill="hold"/>
                                        <p:tgtEl>
                                          <p:spTgt spid="92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Text Box 2"/>
          <p:cNvSpPr txBox="1"/>
          <p:nvPr/>
        </p:nvSpPr>
        <p:spPr>
          <a:xfrm>
            <a:off x="252413" y="1270000"/>
            <a:ext cx="8915400" cy="3992563"/>
          </a:xfrm>
          <a:prstGeom prst="rect">
            <a:avLst/>
          </a:prstGeom>
          <a:noFill/>
          <a:ln w="9525">
            <a:noFill/>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3200" b="1">
                <a:solidFill>
                  <a:srgbClr val="FF0000"/>
                </a:solidFill>
                <a:latin typeface="Arial" pitchFamily="34" charset="0"/>
              </a:rPr>
              <a:t> </a:t>
            </a:r>
            <a:r>
              <a:rPr lang="zh-CN" altLang="en-US" sz="3200" b="1">
                <a:solidFill>
                  <a:srgbClr val="FF0000"/>
                </a:solidFill>
                <a:latin typeface="Arial" pitchFamily="34" charset="0"/>
              </a:rPr>
              <a:t>第一部分</a:t>
            </a:r>
            <a:r>
              <a:rPr lang="zh-CN" altLang="en-US" sz="3200" b="1">
                <a:latin typeface="Arial" pitchFamily="34" charset="0"/>
              </a:rPr>
              <a:t>（1-8段）：“我”和老余发现小屋</a:t>
            </a:r>
            <a:endParaRPr lang="zh-CN" altLang="en-US" sz="3200" b="1">
              <a:latin typeface="Arial" pitchFamily="34" charset="0"/>
            </a:endParaRPr>
          </a:p>
          <a:p>
            <a:r>
              <a:rPr lang="zh-CN" altLang="en-US" sz="3200" b="1">
                <a:latin typeface="Arial" pitchFamily="34" charset="0"/>
              </a:rPr>
              <a:t> </a:t>
            </a:r>
            <a:r>
              <a:rPr lang="zh-CN" altLang="en-US" sz="3200" b="1">
                <a:solidFill>
                  <a:srgbClr val="FF0000"/>
                </a:solidFill>
                <a:latin typeface="Arial" pitchFamily="34" charset="0"/>
              </a:rPr>
              <a:t>第二部分</a:t>
            </a:r>
            <a:r>
              <a:rPr lang="zh-CN" altLang="en-US" sz="3200" b="1">
                <a:latin typeface="Arial" pitchFamily="34" charset="0"/>
              </a:rPr>
              <a:t>（9-12段）：“我和老余水足饭饱后猜测小屋主人</a:t>
            </a:r>
            <a:endParaRPr lang="zh-CN" altLang="en-US" sz="3200" b="1">
              <a:latin typeface="Arial" pitchFamily="34" charset="0"/>
            </a:endParaRPr>
          </a:p>
          <a:p>
            <a:r>
              <a:rPr lang="zh-CN" altLang="en-US" sz="3200" b="1">
                <a:latin typeface="Arial" pitchFamily="34" charset="0"/>
              </a:rPr>
              <a:t> </a:t>
            </a:r>
            <a:r>
              <a:rPr lang="zh-CN" altLang="en-US" sz="3200" b="1">
                <a:solidFill>
                  <a:srgbClr val="FF0000"/>
                </a:solidFill>
                <a:latin typeface="Arial" pitchFamily="34" charset="0"/>
              </a:rPr>
              <a:t>第三部分</a:t>
            </a:r>
            <a:r>
              <a:rPr lang="zh-CN" altLang="en-US" sz="3200" b="1">
                <a:latin typeface="Arial" pitchFamily="34" charset="0"/>
              </a:rPr>
              <a:t>（13-27段）：“我们”和老猎人之间的误会</a:t>
            </a:r>
            <a:endParaRPr lang="zh-CN" altLang="en-US" sz="3200" b="1">
              <a:latin typeface="Arial" pitchFamily="34" charset="0"/>
            </a:endParaRPr>
          </a:p>
          <a:p>
            <a:r>
              <a:rPr lang="zh-CN" altLang="en-US" sz="3200" b="1">
                <a:latin typeface="Arial" pitchFamily="34" charset="0"/>
              </a:rPr>
              <a:t> </a:t>
            </a:r>
            <a:r>
              <a:rPr lang="zh-CN" altLang="en-US" sz="3200" b="1">
                <a:solidFill>
                  <a:srgbClr val="FF0000"/>
                </a:solidFill>
                <a:latin typeface="Arial" pitchFamily="34" charset="0"/>
              </a:rPr>
              <a:t>第四部分</a:t>
            </a:r>
            <a:r>
              <a:rPr lang="zh-CN" altLang="en-US" sz="3200" b="1">
                <a:latin typeface="Arial" pitchFamily="34" charset="0"/>
              </a:rPr>
              <a:t>（28-36段）：遇见梨花妹妹，真相大白</a:t>
            </a:r>
            <a:endParaRPr lang="zh-CN" altLang="en-US" sz="3200" b="1">
              <a:latin typeface="Arial" pitchFamily="34" charset="0"/>
            </a:endParaRPr>
          </a:p>
          <a:p>
            <a:r>
              <a:rPr lang="zh-CN" altLang="en-US" sz="3200" b="1">
                <a:solidFill>
                  <a:srgbClr val="FF0000"/>
                </a:solidFill>
                <a:latin typeface="Arial" pitchFamily="34" charset="0"/>
              </a:rPr>
              <a:t> 第五部分</a:t>
            </a:r>
            <a:r>
              <a:rPr lang="zh-CN" altLang="en-US" sz="3200" b="1">
                <a:latin typeface="Arial" pitchFamily="34" charset="0"/>
              </a:rPr>
              <a:t>（37段）：热情赞美，结束全篇。</a:t>
            </a:r>
            <a:endParaRPr lang="zh-CN" altLang="en-US" sz="3200" b="1">
              <a:latin typeface="Arial" pitchFamily="34" charset="0"/>
            </a:endParaRPr>
          </a:p>
        </p:txBody>
      </p:sp>
      <p:sp>
        <p:nvSpPr>
          <p:cNvPr id="10243" name="Text Box 3"/>
          <p:cNvSpPr txBox="1"/>
          <p:nvPr/>
        </p:nvSpPr>
        <p:spPr>
          <a:xfrm>
            <a:off x="152400" y="228600"/>
            <a:ext cx="8686800" cy="579438"/>
          </a:xfrm>
          <a:prstGeom prst="rect">
            <a:avLst/>
          </a:prstGeom>
          <a:noFill/>
          <a:ln w="9525">
            <a:noFill/>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3200">
                <a:solidFill>
                  <a:srgbClr val="0000FF"/>
                </a:solidFill>
                <a:latin typeface="Arial" pitchFamily="34" charset="0"/>
              </a:rPr>
              <a:t>1</a:t>
            </a:r>
            <a:r>
              <a:rPr lang="zh-CN" altLang="en-US" sz="3200">
                <a:solidFill>
                  <a:srgbClr val="0000FF"/>
                </a:solidFill>
                <a:latin typeface="Arial" pitchFamily="34" charset="0"/>
              </a:rPr>
              <a:t>、划分部分，概括大意：</a:t>
            </a:r>
            <a:endParaRPr lang="zh-CN" altLang="en-US" sz="3200">
              <a:solidFill>
                <a:srgbClr val="0000FF"/>
              </a:solidFill>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文本框 625665"/>
          <p:cNvSpPr txBox="1"/>
          <p:nvPr/>
        </p:nvSpPr>
        <p:spPr>
          <a:xfrm>
            <a:off x="822325" y="2003425"/>
            <a:ext cx="184150" cy="366713"/>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endParaRPr lang="zh-CN" altLang="en-US">
              <a:latin typeface="Arial" pitchFamily="34" charset="0"/>
            </a:endParaRPr>
          </a:p>
        </p:txBody>
      </p:sp>
      <p:graphicFrame>
        <p:nvGraphicFramePr>
          <p:cNvPr id="11267" name="表格 11266"/>
          <p:cNvGraphicFramePr>
            <a:graphicFrameLocks noGrp="1"/>
          </p:cNvGraphicFramePr>
          <p:nvPr/>
        </p:nvGraphicFramePr>
        <p:xfrm>
          <a:off x="323850" y="908050"/>
          <a:ext cx="8569325" cy="5376863"/>
        </p:xfrm>
        <a:graphic>
          <a:graphicData uri="http://schemas.openxmlformats.org/drawingml/2006/table">
            <a:tbl>
              <a:tblPr/>
              <a:tblGrid>
                <a:gridCol w="935038"/>
                <a:gridCol w="1296987"/>
                <a:gridCol w="2232025"/>
                <a:gridCol w="2016125"/>
                <a:gridCol w="2089150"/>
              </a:tblGrid>
              <a:tr h="1152525">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zh-CN" altLang="en-US" sz="2800" b="1">
                          <a:solidFill>
                            <a:srgbClr val="0000FF"/>
                          </a:solidFill>
                          <a:latin typeface="Times New Roman" panose="02020603050405020304" pitchFamily="2" charset="0"/>
                        </a:rPr>
                        <a:t>出现顺序</a:t>
                      </a:r>
                      <a:endParaRPr lang="zh-CN" altLang="en-US" sz="2800" b="1">
                        <a:solidFill>
                          <a:srgbClr val="0000FF"/>
                        </a:solidFill>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zh-CN" altLang="en-US" sz="2800" b="1">
                          <a:solidFill>
                            <a:srgbClr val="0000FF"/>
                          </a:solidFill>
                          <a:latin typeface="Times New Roman" panose="02020603050405020304" pitchFamily="2" charset="0"/>
                        </a:rPr>
                        <a:t>人物</a:t>
                      </a:r>
                      <a:endParaRPr lang="zh-CN" altLang="en-US" sz="2800" b="1">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zh-CN" altLang="en-US" sz="2800" b="1">
                          <a:solidFill>
                            <a:srgbClr val="0000FF"/>
                          </a:solidFill>
                          <a:latin typeface="Times New Roman" panose="02020603050405020304" pitchFamily="2" charset="0"/>
                        </a:rPr>
                        <a:t>所做好事</a:t>
                      </a:r>
                      <a:endParaRPr lang="zh-CN" altLang="en-US" sz="2800" b="1">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zh-CN" altLang="en-US" sz="2800" b="1">
                          <a:solidFill>
                            <a:srgbClr val="0000FF"/>
                          </a:solidFill>
                          <a:latin typeface="Times New Roman" panose="02020603050405020304" pitchFamily="2" charset="0"/>
                        </a:rPr>
                        <a:t>做好事</a:t>
                      </a:r>
                      <a:endParaRPr lang="zh-CN" altLang="en-US" sz="2800" b="1">
                        <a:solidFill>
                          <a:srgbClr val="0000FF"/>
                        </a:solidFill>
                        <a:latin typeface="Times New Roman" panose="02020603050405020304" pitchFamily="2" charset="0"/>
                      </a:endParaRPr>
                    </a:p>
                    <a:p>
                      <a:pPr marL="0" lvl="0" indent="0" algn="ctr">
                        <a:spcBef>
                          <a:spcPct val="20000"/>
                        </a:spcBef>
                        <a:buClr>
                          <a:schemeClr val="hlink"/>
                        </a:buClr>
                        <a:buFont typeface="Wingdings" panose="05000000000000000000" pitchFamily="2" charset="2"/>
                        <a:buNone/>
                      </a:pPr>
                      <a:r>
                        <a:rPr lang="zh-CN" altLang="en-US" sz="2800" b="1">
                          <a:solidFill>
                            <a:srgbClr val="0000FF"/>
                          </a:solidFill>
                          <a:latin typeface="Times New Roman" panose="02020603050405020304" pitchFamily="2" charset="0"/>
                        </a:rPr>
                        <a:t>目的</a:t>
                      </a:r>
                      <a:endParaRPr lang="zh-CN" altLang="en-US" sz="2800" b="1">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zh-CN" altLang="en-US" sz="2800" b="1">
                          <a:solidFill>
                            <a:srgbClr val="0000FF"/>
                          </a:solidFill>
                          <a:latin typeface="Times New Roman" panose="02020603050405020304" pitchFamily="2" charset="0"/>
                        </a:rPr>
                        <a:t>时间</a:t>
                      </a:r>
                      <a:endParaRPr lang="zh-CN" altLang="en-US" sz="2800" b="1">
                        <a:solidFill>
                          <a:srgbClr val="0000FF"/>
                        </a:solidFill>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82638">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en-US" altLang="zh-CN" sz="2800">
                          <a:solidFill>
                            <a:srgbClr val="0000FF"/>
                          </a:solidFill>
                          <a:latin typeface="Arial" pitchFamily="34" charset="0"/>
                        </a:rPr>
                        <a:t>1</a:t>
                      </a:r>
                      <a:endParaRPr lang="en-US" altLang="zh-CN" sz="2800">
                        <a:solidFill>
                          <a:srgbClr val="0000FF"/>
                        </a:solidFill>
                        <a:latin typeface="Arial" pitchFamily="34" charset="0"/>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01687">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en-US" altLang="zh-CN" sz="2800">
                          <a:solidFill>
                            <a:srgbClr val="0000FF"/>
                          </a:solidFill>
                          <a:latin typeface="Arial" pitchFamily="34" charset="0"/>
                        </a:rPr>
                        <a:t>2</a:t>
                      </a:r>
                      <a:endParaRPr lang="en-US" altLang="zh-CN" sz="2800">
                        <a:solidFill>
                          <a:srgbClr val="0000FF"/>
                        </a:solidFill>
                        <a:latin typeface="Arial" pitchFamily="34" charset="0"/>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04863">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en-US" altLang="zh-CN" sz="2800">
                          <a:solidFill>
                            <a:srgbClr val="0000FF"/>
                          </a:solidFill>
                          <a:latin typeface="Arial" pitchFamily="34" charset="0"/>
                        </a:rPr>
                        <a:t>3</a:t>
                      </a:r>
                      <a:endParaRPr lang="en-US" altLang="zh-CN" sz="2800">
                        <a:solidFill>
                          <a:srgbClr val="0000FF"/>
                        </a:solidFill>
                        <a:latin typeface="Arial" pitchFamily="34" charset="0"/>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50900">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en-US" altLang="zh-CN" sz="2800">
                          <a:solidFill>
                            <a:srgbClr val="0000FF"/>
                          </a:solidFill>
                          <a:latin typeface="Arial" pitchFamily="34" charset="0"/>
                        </a:rPr>
                        <a:t>4</a:t>
                      </a:r>
                      <a:endParaRPr lang="en-US" altLang="zh-CN" sz="2800">
                        <a:solidFill>
                          <a:srgbClr val="0000FF"/>
                        </a:solidFill>
                        <a:latin typeface="Arial" pitchFamily="34" charset="0"/>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984250">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r>
                        <a:rPr lang="en-US" altLang="zh-CN" sz="2800">
                          <a:solidFill>
                            <a:srgbClr val="0000FF"/>
                          </a:solidFill>
                          <a:latin typeface="Arial" pitchFamily="34" charset="0"/>
                        </a:rPr>
                        <a:t>5</a:t>
                      </a:r>
                      <a:endParaRPr lang="en-US" altLang="zh-CN" sz="2800">
                        <a:solidFill>
                          <a:srgbClr val="0000FF"/>
                        </a:solidFill>
                        <a:latin typeface="Arial" pitchFamily="34" charset="0"/>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342900" lvl="0" indent="-342900" algn="l" defTabSz="914400" eaLnBrk="0" fontAlgn="base" latinLnBrk="0" hangingPunct="0">
                        <a:lnSpc>
                          <a:spcPct val="100000"/>
                        </a:lnSpc>
                        <a:spcBef>
                          <a:spcPct val="20000"/>
                        </a:spcBef>
                        <a:spcAft>
                          <a:spcPct val="0"/>
                        </a:spcAft>
                        <a:buClrTx/>
                        <a:buSzTx/>
                        <a:buFont typeface="Arial" pitchFamily="34" charset="0"/>
                        <a:buChar char="•"/>
                        <a:defRPr sz="280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1pPr>
                      <a:lvl2pPr marL="742950" lvl="1" indent="-285750" algn="l" defTabSz="914400" eaLnBrk="0" fontAlgn="base" latinLnBrk="0" hangingPunct="0">
                        <a:lnSpc>
                          <a:spcPct val="100000"/>
                        </a:lnSpc>
                        <a:spcBef>
                          <a:spcPct val="20000"/>
                        </a:spcBef>
                        <a:spcAft>
                          <a:spcPct val="0"/>
                        </a:spcAft>
                        <a:buClrTx/>
                        <a:buSzTx/>
                        <a:buFont typeface="Arial" pitchFamily="34" charset="0"/>
                        <a:buChar char="–"/>
                        <a:defRPr sz="24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2pPr>
                      <a:lvl3pPr marL="1143000" lvl="2" indent="-228600" algn="l" defTabSz="914400" eaLnBrk="0" fontAlgn="base" latinLnBrk="0" hangingPunct="0">
                        <a:lnSpc>
                          <a:spcPct val="100000"/>
                        </a:lnSpc>
                        <a:spcBef>
                          <a:spcPct val="20000"/>
                        </a:spcBef>
                        <a:spcAft>
                          <a:spcPct val="0"/>
                        </a:spcAft>
                        <a:buClrTx/>
                        <a:buSzTx/>
                        <a:buFont typeface="Arial" pitchFamily="34" charset="0"/>
                        <a:buChar char="•"/>
                        <a:defRPr sz="20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3pPr>
                      <a:lvl4pPr marL="1600200" lvl="3"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4pPr>
                      <a:lvl5pPr marL="2057400" lvl="4" indent="-228600" algn="l" defTabSz="914400" eaLnBrk="0" fontAlgn="base" latinLnBrk="0" hangingPunct="0">
                        <a:lnSpc>
                          <a:spcPct val="100000"/>
                        </a:lnSpc>
                        <a:spcBef>
                          <a:spcPct val="20000"/>
                        </a:spcBef>
                        <a:spcAft>
                          <a:spcPct val="0"/>
                        </a:spcAft>
                        <a:buClrTx/>
                        <a:buSzTx/>
                        <a:buFont typeface="Arial" pitchFamily="34" charset="0"/>
                        <a:buChar char="»"/>
                        <a:defRPr sz="1800" b="0" i="0" u="none" kern="1200" baseline="0">
                          <a:solidFill>
                            <a:schemeClr val="tx1"/>
                          </a:solidFill>
                          <a:latin typeface="Calibri" panose="020f0502020204030204" pitchFamily="2" charset="0"/>
                          <a:ea typeface="宋体" panose="02010600030101010101" pitchFamily="2" charset="-122"/>
                          <a:sym typeface="Calibri" panose="020f0502020204030204" pitchFamily="2" charset="0"/>
                        </a:defRPr>
                      </a:lvl5pPr>
                    </a:lstStyle>
                    <a:p>
                      <a:pPr marL="0" lvl="0" indent="0" algn="ctr">
                        <a:spcBef>
                          <a:spcPct val="20000"/>
                        </a:spcBef>
                        <a:buClr>
                          <a:schemeClr val="hlink"/>
                        </a:buClr>
                        <a:buFont typeface="Wingdings" panose="05000000000000000000" pitchFamily="2" charset="2"/>
                        <a:buNone/>
                      </a:pPr>
                      <a:endParaRPr lang="zh-CN" altLang="en-US" sz="2800">
                        <a:solidFill>
                          <a:srgbClr val="0000FF"/>
                        </a:solidFill>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11311" name="矩形 625710"/>
          <p:cNvSpPr/>
          <p:nvPr/>
        </p:nvSpPr>
        <p:spPr>
          <a:xfrm>
            <a:off x="381000" y="152400"/>
            <a:ext cx="8458200" cy="639763"/>
          </a:xfrm>
          <a:prstGeom prst="rect">
            <a:avLst/>
          </a:prstGeom>
          <a:solidFill>
            <a:schemeClr val="bg1"/>
          </a:solid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3600" b="1">
                <a:latin typeface="Arial" pitchFamily="34" charset="0"/>
              </a:rPr>
              <a:t>他们分别在这驿路上做了什么？</a:t>
            </a:r>
            <a:endParaRPr lang="zh-CN" altLang="en-US" sz="3600" b="1">
              <a:latin typeface="Arial" pitchFamily="34" charset="0"/>
            </a:endParaRPr>
          </a:p>
        </p:txBody>
      </p:sp>
      <p:sp>
        <p:nvSpPr>
          <p:cNvPr id="11312" name="文本框 625725"/>
          <p:cNvSpPr txBox="1"/>
          <p:nvPr/>
        </p:nvSpPr>
        <p:spPr>
          <a:xfrm>
            <a:off x="1258888" y="2205038"/>
            <a:ext cx="1584325" cy="457200"/>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400" b="1">
                <a:solidFill>
                  <a:srgbClr val="009900"/>
                </a:solidFill>
                <a:latin typeface="Arial" pitchFamily="34" charset="0"/>
              </a:rPr>
              <a:t>我和老余</a:t>
            </a:r>
            <a:endParaRPr lang="zh-CN" altLang="en-US" sz="2400" b="1">
              <a:solidFill>
                <a:srgbClr val="009900"/>
              </a:solidFill>
              <a:latin typeface="Arial" pitchFamily="34" charset="0"/>
            </a:endParaRPr>
          </a:p>
        </p:txBody>
      </p:sp>
      <p:sp>
        <p:nvSpPr>
          <p:cNvPr id="11313" name="文本框 625727"/>
          <p:cNvSpPr txBox="1"/>
          <p:nvPr/>
        </p:nvSpPr>
        <p:spPr>
          <a:xfrm>
            <a:off x="2555875" y="2133600"/>
            <a:ext cx="2303463"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009900"/>
                </a:solidFill>
                <a:latin typeface="Arial" pitchFamily="34" charset="0"/>
              </a:rPr>
              <a:t>修葺小茅屋，给房顶加草，挖排水沟</a:t>
            </a:r>
            <a:endParaRPr lang="zh-CN" altLang="en-US" sz="2000" b="1">
              <a:solidFill>
                <a:srgbClr val="009900"/>
              </a:solidFill>
              <a:latin typeface="Arial" pitchFamily="34" charset="0"/>
            </a:endParaRPr>
          </a:p>
        </p:txBody>
      </p:sp>
      <p:sp>
        <p:nvSpPr>
          <p:cNvPr id="11314" name="文本框 625729"/>
          <p:cNvSpPr txBox="1"/>
          <p:nvPr/>
        </p:nvSpPr>
        <p:spPr>
          <a:xfrm>
            <a:off x="4932363" y="2133600"/>
            <a:ext cx="2016125"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009900"/>
                </a:solidFill>
                <a:latin typeface="Arial" pitchFamily="34" charset="0"/>
              </a:rPr>
              <a:t>向合尼小姑娘学习，为群众着想</a:t>
            </a:r>
            <a:endParaRPr lang="zh-CN" altLang="en-US" sz="2000" b="1">
              <a:solidFill>
                <a:srgbClr val="009900"/>
              </a:solidFill>
              <a:latin typeface="Arial" pitchFamily="34" charset="0"/>
            </a:endParaRPr>
          </a:p>
        </p:txBody>
      </p:sp>
      <p:sp>
        <p:nvSpPr>
          <p:cNvPr id="11315" name="文本框 625731"/>
          <p:cNvSpPr txBox="1"/>
          <p:nvPr/>
        </p:nvSpPr>
        <p:spPr>
          <a:xfrm>
            <a:off x="7019925" y="2133600"/>
            <a:ext cx="1584325"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009900"/>
                </a:solidFill>
                <a:latin typeface="Arial" pitchFamily="34" charset="0"/>
              </a:rPr>
              <a:t>十多年后的某天早上</a:t>
            </a:r>
            <a:endParaRPr lang="zh-CN" altLang="en-US" sz="2000" b="1">
              <a:solidFill>
                <a:srgbClr val="009900"/>
              </a:solidFill>
              <a:latin typeface="Arial" pitchFamily="34" charset="0"/>
            </a:endParaRPr>
          </a:p>
        </p:txBody>
      </p:sp>
      <p:sp>
        <p:nvSpPr>
          <p:cNvPr id="11316" name="文本框 625735"/>
          <p:cNvSpPr txBox="1"/>
          <p:nvPr/>
        </p:nvSpPr>
        <p:spPr>
          <a:xfrm>
            <a:off x="1331913" y="3068638"/>
            <a:ext cx="1295400" cy="3968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chemeClr val="tx2"/>
                </a:solidFill>
                <a:latin typeface="Arial" pitchFamily="34" charset="0"/>
              </a:rPr>
              <a:t>瑶族老人</a:t>
            </a:r>
            <a:endParaRPr lang="zh-CN" altLang="en-US" sz="2000" b="1">
              <a:solidFill>
                <a:schemeClr val="tx2"/>
              </a:solidFill>
              <a:latin typeface="Arial" pitchFamily="34" charset="0"/>
            </a:endParaRPr>
          </a:p>
        </p:txBody>
      </p:sp>
      <p:sp>
        <p:nvSpPr>
          <p:cNvPr id="11317" name="文本框 625736"/>
          <p:cNvSpPr txBox="1"/>
          <p:nvPr/>
        </p:nvSpPr>
        <p:spPr>
          <a:xfrm>
            <a:off x="2843213" y="2852738"/>
            <a:ext cx="2232025" cy="8540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chemeClr val="tx2"/>
                </a:solidFill>
                <a:latin typeface="Arial" pitchFamily="34" charset="0"/>
              </a:rPr>
              <a:t>专门送粮食来</a:t>
            </a:r>
            <a:endParaRPr lang="zh-CN" altLang="en-US" sz="2000" b="1">
              <a:solidFill>
                <a:schemeClr val="tx2"/>
              </a:solidFill>
              <a:latin typeface="Arial" pitchFamily="34" charset="0"/>
            </a:endParaRPr>
          </a:p>
          <a:p>
            <a:pPr eaLnBrk="0" hangingPunct="0">
              <a:spcBef>
                <a:spcPct val="50000"/>
              </a:spcBef>
            </a:pPr>
            <a:r>
              <a:rPr lang="zh-CN" altLang="en-US" sz="2000" b="1">
                <a:solidFill>
                  <a:schemeClr val="tx2"/>
                </a:solidFill>
                <a:latin typeface="Arial" pitchFamily="34" charset="0"/>
              </a:rPr>
              <a:t>修葺小茅屋</a:t>
            </a:r>
            <a:endParaRPr lang="zh-CN" altLang="en-US" sz="2000" b="1">
              <a:solidFill>
                <a:schemeClr val="tx2"/>
              </a:solidFill>
              <a:latin typeface="Arial" pitchFamily="34" charset="0"/>
            </a:endParaRPr>
          </a:p>
        </p:txBody>
      </p:sp>
      <p:sp>
        <p:nvSpPr>
          <p:cNvPr id="11318" name="文本框 625737"/>
          <p:cNvSpPr txBox="1"/>
          <p:nvPr/>
        </p:nvSpPr>
        <p:spPr>
          <a:xfrm>
            <a:off x="5076825" y="2997200"/>
            <a:ext cx="1655763" cy="3968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chemeClr val="tx2"/>
                </a:solidFill>
                <a:latin typeface="Arial" pitchFamily="34" charset="0"/>
              </a:rPr>
              <a:t>为便后来人</a:t>
            </a:r>
            <a:endParaRPr lang="zh-CN" altLang="en-US" sz="2000" b="1">
              <a:solidFill>
                <a:schemeClr val="tx2"/>
              </a:solidFill>
              <a:latin typeface="Arial" pitchFamily="34" charset="0"/>
            </a:endParaRPr>
          </a:p>
        </p:txBody>
      </p:sp>
      <p:sp>
        <p:nvSpPr>
          <p:cNvPr id="11319" name="文本框 625738"/>
          <p:cNvSpPr txBox="1"/>
          <p:nvPr/>
        </p:nvSpPr>
        <p:spPr>
          <a:xfrm>
            <a:off x="6948488" y="2852738"/>
            <a:ext cx="2195512" cy="10064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chemeClr val="tx2"/>
                </a:solidFill>
                <a:latin typeface="Arial" pitchFamily="34" charset="0"/>
              </a:rPr>
              <a:t>十多年后的某一天晚上及第二天早上</a:t>
            </a:r>
            <a:endParaRPr lang="zh-CN" altLang="en-US" sz="2000" b="1">
              <a:solidFill>
                <a:schemeClr val="tx2"/>
              </a:solidFill>
              <a:latin typeface="Arial" pitchFamily="34" charset="0"/>
            </a:endParaRPr>
          </a:p>
        </p:txBody>
      </p:sp>
      <p:sp>
        <p:nvSpPr>
          <p:cNvPr id="11320" name="文本框 625739"/>
          <p:cNvSpPr txBox="1"/>
          <p:nvPr/>
        </p:nvSpPr>
        <p:spPr>
          <a:xfrm>
            <a:off x="1619250" y="4005263"/>
            <a:ext cx="184150" cy="366712"/>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endParaRPr lang="zh-CN" altLang="en-US">
              <a:latin typeface="Arial" pitchFamily="34" charset="0"/>
            </a:endParaRPr>
          </a:p>
        </p:txBody>
      </p:sp>
      <p:sp>
        <p:nvSpPr>
          <p:cNvPr id="11321" name="文本框 625740"/>
          <p:cNvSpPr txBox="1"/>
          <p:nvPr/>
        </p:nvSpPr>
        <p:spPr>
          <a:xfrm>
            <a:off x="1258888" y="4005263"/>
            <a:ext cx="1368425" cy="3968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0000FF"/>
                </a:solidFill>
                <a:latin typeface="Arial" pitchFamily="34" charset="0"/>
              </a:rPr>
              <a:t>梨花妹妹</a:t>
            </a:r>
            <a:endParaRPr lang="zh-CN" altLang="en-US" sz="2000" b="1">
              <a:solidFill>
                <a:srgbClr val="0000FF"/>
              </a:solidFill>
              <a:latin typeface="Arial" pitchFamily="34" charset="0"/>
            </a:endParaRPr>
          </a:p>
        </p:txBody>
      </p:sp>
      <p:sp>
        <p:nvSpPr>
          <p:cNvPr id="11322" name="文本框 625741"/>
          <p:cNvSpPr txBox="1"/>
          <p:nvPr/>
        </p:nvSpPr>
        <p:spPr>
          <a:xfrm>
            <a:off x="2771775" y="3908425"/>
            <a:ext cx="1973263" cy="396875"/>
          </a:xfrm>
          <a:prstGeom prst="rect">
            <a:avLst/>
          </a:prstGeom>
          <a:noFill/>
          <a:ln w="9525">
            <a:noFill/>
          </a:ln>
        </p:spPr>
        <p:txBody>
          <a:bodyPr wrap="none"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2000" b="1">
                <a:solidFill>
                  <a:srgbClr val="0000FF"/>
                </a:solidFill>
                <a:latin typeface="Arial" pitchFamily="34" charset="0"/>
              </a:rPr>
              <a:t>常来照管小茅屋</a:t>
            </a:r>
            <a:endParaRPr lang="zh-CN" altLang="en-US" sz="2000" b="1">
              <a:solidFill>
                <a:srgbClr val="0000FF"/>
              </a:solidFill>
              <a:latin typeface="Arial" pitchFamily="34" charset="0"/>
            </a:endParaRPr>
          </a:p>
        </p:txBody>
      </p:sp>
      <p:sp>
        <p:nvSpPr>
          <p:cNvPr id="11323" name="文本框 625742"/>
          <p:cNvSpPr txBox="1"/>
          <p:nvPr/>
        </p:nvSpPr>
        <p:spPr>
          <a:xfrm>
            <a:off x="4787900" y="3716338"/>
            <a:ext cx="2376488"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0000FF"/>
                </a:solidFill>
                <a:latin typeface="Arial" pitchFamily="34" charset="0"/>
              </a:rPr>
              <a:t>向解放军和姐姐学习，接姐姐的班</a:t>
            </a:r>
            <a:endParaRPr lang="zh-CN" altLang="en-US" sz="2000" b="1">
              <a:solidFill>
                <a:srgbClr val="0000FF"/>
              </a:solidFill>
              <a:latin typeface="Arial" pitchFamily="34" charset="0"/>
            </a:endParaRPr>
          </a:p>
        </p:txBody>
      </p:sp>
      <p:sp>
        <p:nvSpPr>
          <p:cNvPr id="11324" name="文本框 625743"/>
          <p:cNvSpPr txBox="1"/>
          <p:nvPr/>
        </p:nvSpPr>
        <p:spPr>
          <a:xfrm>
            <a:off x="6948488" y="3789363"/>
            <a:ext cx="1944687"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0000FF"/>
                </a:solidFill>
                <a:latin typeface="Arial" pitchFamily="34" charset="0"/>
              </a:rPr>
              <a:t>前几年，姐姐出嫁后</a:t>
            </a:r>
            <a:endParaRPr lang="zh-CN" altLang="en-US" sz="2000" b="1">
              <a:solidFill>
                <a:srgbClr val="0000FF"/>
              </a:solidFill>
              <a:latin typeface="Arial" pitchFamily="34" charset="0"/>
            </a:endParaRPr>
          </a:p>
        </p:txBody>
      </p:sp>
      <p:sp>
        <p:nvSpPr>
          <p:cNvPr id="11325" name="文本框 625749"/>
          <p:cNvSpPr txBox="1"/>
          <p:nvPr/>
        </p:nvSpPr>
        <p:spPr>
          <a:xfrm>
            <a:off x="1331913" y="4581525"/>
            <a:ext cx="1079500" cy="3968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CC00FF"/>
                </a:solidFill>
                <a:latin typeface="Arial" pitchFamily="34" charset="0"/>
              </a:rPr>
              <a:t>解放军</a:t>
            </a:r>
            <a:endParaRPr lang="zh-CN" altLang="en-US" sz="2000" b="1">
              <a:solidFill>
                <a:srgbClr val="CC00FF"/>
              </a:solidFill>
              <a:latin typeface="Arial" pitchFamily="34" charset="0"/>
            </a:endParaRPr>
          </a:p>
        </p:txBody>
      </p:sp>
      <p:sp>
        <p:nvSpPr>
          <p:cNvPr id="11326" name="文本框 625750"/>
          <p:cNvSpPr txBox="1"/>
          <p:nvPr/>
        </p:nvSpPr>
        <p:spPr>
          <a:xfrm>
            <a:off x="2627313" y="4508500"/>
            <a:ext cx="1944687"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CC00FF"/>
                </a:solidFill>
                <a:latin typeface="Arial" pitchFamily="34" charset="0"/>
              </a:rPr>
              <a:t>砍树割草盖小茅屋</a:t>
            </a:r>
            <a:endParaRPr lang="zh-CN" altLang="en-US" sz="2000" b="1">
              <a:solidFill>
                <a:srgbClr val="CC00FF"/>
              </a:solidFill>
              <a:latin typeface="Arial" pitchFamily="34" charset="0"/>
            </a:endParaRPr>
          </a:p>
        </p:txBody>
      </p:sp>
      <p:sp>
        <p:nvSpPr>
          <p:cNvPr id="11327" name="文本框 625751"/>
          <p:cNvSpPr txBox="1"/>
          <p:nvPr/>
        </p:nvSpPr>
        <p:spPr>
          <a:xfrm>
            <a:off x="4859338" y="4652963"/>
            <a:ext cx="1944687"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CC00FF"/>
                </a:solidFill>
                <a:latin typeface="Arial" pitchFamily="34" charset="0"/>
              </a:rPr>
              <a:t>向雷锋学习，方便过路人</a:t>
            </a:r>
            <a:endParaRPr lang="zh-CN" altLang="en-US" sz="2000" b="1">
              <a:solidFill>
                <a:srgbClr val="CC00FF"/>
              </a:solidFill>
              <a:latin typeface="Arial" pitchFamily="34" charset="0"/>
            </a:endParaRPr>
          </a:p>
        </p:txBody>
      </p:sp>
      <p:sp>
        <p:nvSpPr>
          <p:cNvPr id="11328" name="文本框 625753"/>
          <p:cNvSpPr txBox="1"/>
          <p:nvPr/>
        </p:nvSpPr>
        <p:spPr>
          <a:xfrm>
            <a:off x="6877050" y="4581525"/>
            <a:ext cx="1727200" cy="3968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solidFill>
                  <a:srgbClr val="CC00FF"/>
                </a:solidFill>
                <a:latin typeface="Arial" pitchFamily="34" charset="0"/>
              </a:rPr>
              <a:t>十多前路过时</a:t>
            </a:r>
            <a:endParaRPr lang="zh-CN" altLang="en-US" sz="2000" b="1">
              <a:solidFill>
                <a:srgbClr val="CC00FF"/>
              </a:solidFill>
              <a:latin typeface="Arial" pitchFamily="34" charset="0"/>
            </a:endParaRPr>
          </a:p>
        </p:txBody>
      </p:sp>
      <p:sp>
        <p:nvSpPr>
          <p:cNvPr id="11329" name="文本框 625754"/>
          <p:cNvSpPr txBox="1"/>
          <p:nvPr/>
        </p:nvSpPr>
        <p:spPr>
          <a:xfrm>
            <a:off x="1331913" y="5373688"/>
            <a:ext cx="1079500"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latin typeface="Arial" pitchFamily="34" charset="0"/>
              </a:rPr>
              <a:t>梨花姑娘</a:t>
            </a:r>
            <a:endParaRPr lang="zh-CN" altLang="en-US" sz="2000" b="1">
              <a:latin typeface="Arial" pitchFamily="34" charset="0"/>
            </a:endParaRPr>
          </a:p>
        </p:txBody>
      </p:sp>
      <p:sp>
        <p:nvSpPr>
          <p:cNvPr id="11330" name="文本框 625755"/>
          <p:cNvSpPr txBox="1"/>
          <p:nvPr/>
        </p:nvSpPr>
        <p:spPr>
          <a:xfrm>
            <a:off x="2555875" y="5300663"/>
            <a:ext cx="2016125" cy="3968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latin typeface="Arial" pitchFamily="34" charset="0"/>
              </a:rPr>
              <a:t>照料小茅屋</a:t>
            </a:r>
            <a:endParaRPr lang="zh-CN" altLang="en-US" sz="2000" b="1">
              <a:latin typeface="Arial" pitchFamily="34" charset="0"/>
            </a:endParaRPr>
          </a:p>
        </p:txBody>
      </p:sp>
      <p:sp>
        <p:nvSpPr>
          <p:cNvPr id="11331" name="文本框 625757"/>
          <p:cNvSpPr txBox="1"/>
          <p:nvPr/>
        </p:nvSpPr>
        <p:spPr>
          <a:xfrm>
            <a:off x="4787900" y="5373688"/>
            <a:ext cx="2016125"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latin typeface="Arial" pitchFamily="34" charset="0"/>
              </a:rPr>
              <a:t>向解放军学习，方便过路人</a:t>
            </a:r>
            <a:endParaRPr lang="zh-CN" altLang="en-US" sz="2000" b="1">
              <a:latin typeface="Arial" pitchFamily="34" charset="0"/>
            </a:endParaRPr>
          </a:p>
        </p:txBody>
      </p:sp>
      <p:sp>
        <p:nvSpPr>
          <p:cNvPr id="11332" name="文本框 625758"/>
          <p:cNvSpPr txBox="1"/>
          <p:nvPr/>
        </p:nvSpPr>
        <p:spPr>
          <a:xfrm>
            <a:off x="7019925" y="5373688"/>
            <a:ext cx="1873250" cy="701675"/>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2000" b="1">
                <a:latin typeface="Arial" pitchFamily="34" charset="0"/>
              </a:rPr>
              <a:t>小茅屋盖好后至她出嫁前</a:t>
            </a:r>
            <a:endParaRPr lang="zh-CN" altLang="en-US" sz="2000" b="1">
              <a:latin typeface="Arial" pitchFamily="34"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311"/>
                                        </p:tgtEl>
                                        <p:attrNameLst>
                                          <p:attrName>style.visibility</p:attrName>
                                        </p:attrNameLst>
                                      </p:cBhvr>
                                      <p:to>
                                        <p:strVal val="visible"/>
                                      </p:to>
                                    </p:set>
                                    <p:animEffect transition="in" filter="blinds(horizontal)">
                                      <p:cBhvr>
                                        <p:cTn id="7" dur="500"/>
                                        <p:tgtEl>
                                          <p:spTgt spid="113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5" presetClass="entr" presetSubtype="0" dur="1000" fill="hold" nodeType="clickEffect">
                                  <p:stCondLst>
                                    <p:cond delay="0"/>
                                  </p:stCondLst>
                                  <p:childTnLst>
                                    <p:set>
                                      <p:cBhvr>
                                        <p:cTn id="11" dur="1" fill="hold">
                                          <p:stCondLst>
                                            <p:cond delay="0"/>
                                          </p:stCondLst>
                                        </p:cTn>
                                        <p:tgtEl>
                                          <p:spTgt spid="11267"/>
                                        </p:tgtEl>
                                        <p:attrNameLst>
                                          <p:attrName>style.visibility</p:attrName>
                                        </p:attrNameLst>
                                      </p:cBhvr>
                                      <p:to>
                                        <p:strVal val="visible"/>
                                      </p:to>
                                    </p:set>
                                    <p:anim calcmode="lin" valueType="num">
                                      <p:cBhvr>
                                        <p:cTn id="12" dur="1000" fill="hold"/>
                                        <p:tgtEl>
                                          <p:spTgt spid="11267"/>
                                        </p:tgtEl>
                                        <p:attrNameLst>
                                          <p:attrName>ppt_w</p:attrName>
                                        </p:attrNameLst>
                                      </p:cBhvr>
                                      <p:tavLst>
                                        <p:tav tm="0">
                                          <p:val>
                                            <p:fltVal val="0"/>
                                          </p:val>
                                        </p:tav>
                                        <p:tav tm="100000">
                                          <p:val>
                                            <p:strVal val="#ppt_w"/>
                                          </p:val>
                                        </p:tav>
                                      </p:tavLst>
                                    </p:anim>
                                    <p:anim calcmode="lin" valueType="num">
                                      <p:cBhvr>
                                        <p:cTn id="13" dur="1000" fill="hold"/>
                                        <p:tgtEl>
                                          <p:spTgt spid="11267"/>
                                        </p:tgtEl>
                                        <p:attrNameLst>
                                          <p:attrName>ppt_h</p:attrName>
                                        </p:attrNameLst>
                                      </p:cBhvr>
                                      <p:tavLst>
                                        <p:tav tm="0">
                                          <p:val>
                                            <p:fltVal val="0"/>
                                          </p:val>
                                        </p:tav>
                                        <p:tav tm="100000">
                                          <p:val>
                                            <p:strVal val="#ppt_h"/>
                                          </p:val>
                                        </p:tav>
                                      </p:tavLst>
                                    </p:anim>
                                    <p:anim calcmode="lin" valueType="num">
                                      <p:cBhvr>
                                        <p:cTn id="14" dur="1000" fill="hold"/>
                                        <p:tgtEl>
                                          <p:spTgt spid="11267"/>
                                        </p:tgtEl>
                                        <p:attrNameLst>
                                          <p:attrName>ppt_x</p:attrName>
                                        </p:attrNameLst>
                                      </p:cBhvr>
                                      <p:tavLst>
                                        <p:tav tm="0" fmla="#ppt_x+(cos(-2*pi*(1-$))*-#ppt_x-sin(-2*pi*(1-$))*(1-#ppt_y))*(1-$)">
                                          <p:val>
                                            <p:fltVal val="0"/>
                                          </p:val>
                                        </p:tav>
                                        <p:tav tm="100000">
                                          <p:val>
                                            <p:fltVal val="1"/>
                                          </p:val>
                                        </p:tav>
                                      </p:tavLst>
                                    </p:anim>
                                    <p:anim calcmode="lin" valueType="num">
                                      <p:cBhvr>
                                        <p:cTn id="15" dur="1000" fill="hold"/>
                                        <p:tgtEl>
                                          <p:spTgt spid="1126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grpId="1" nodeType="clickEffect">
                                  <p:stCondLst>
                                    <p:cond delay="0"/>
                                  </p:stCondLst>
                                  <p:childTnLst>
                                    <p:set>
                                      <p:cBhvr>
                                        <p:cTn id="19" dur="1" fill="hold">
                                          <p:stCondLst>
                                            <p:cond delay="0"/>
                                          </p:stCondLst>
                                        </p:cTn>
                                        <p:tgtEl>
                                          <p:spTgt spid="11311"/>
                                        </p:tgtEl>
                                        <p:attrNameLst>
                                          <p:attrName>style.visibility</p:attrName>
                                        </p:attrNameLst>
                                      </p:cBhvr>
                                      <p:to>
                                        <p:strVal val="visible"/>
                                      </p:to>
                                    </p:set>
                                    <p:animEffect transition="in" filter="blinds(horizontal)">
                                      <p:cBhvr>
                                        <p:cTn id="20" dur="500"/>
                                        <p:tgtEl>
                                          <p:spTgt spid="11311"/>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41" presetClass="entr" presetSubtype="0" dur="500" fill="hold" grpId="0" nodeType="clickEffect">
                                  <p:stCondLst>
                                    <p:cond delay="0"/>
                                  </p:stCondLst>
                                  <p:iterate type="lt">
                                    <p:tmPct val="10000"/>
                                  </p:iterate>
                                  <p:childTnLst>
                                    <p:set>
                                      <p:cBhvr>
                                        <p:cTn id="24" dur="1" fill="hold">
                                          <p:stCondLst>
                                            <p:cond delay="0"/>
                                          </p:stCondLst>
                                        </p:cTn>
                                        <p:tgtEl>
                                          <p:spTgt spid="11312"/>
                                        </p:tgtEl>
                                        <p:attrNameLst>
                                          <p:attrName>style.visibility</p:attrName>
                                        </p:attrNameLst>
                                      </p:cBhvr>
                                      <p:to>
                                        <p:strVal val="visible"/>
                                      </p:to>
                                    </p:set>
                                    <p:anim calcmode="lin" valueType="num">
                                      <p:cBhvr>
                                        <p:cTn id="25" dur="500" fill="hold"/>
                                        <p:tgtEl>
                                          <p:spTgt spid="11312"/>
                                        </p:tgtEl>
                                        <p:attrNameLst>
                                          <p:attrName>ppt_x</p:attrName>
                                        </p:attrNameLst>
                                      </p:cBhvr>
                                      <p:tavLst>
                                        <p:tav tm="0">
                                          <p:val>
                                            <p:strVal val="#ppt_x"/>
                                          </p:val>
                                        </p:tav>
                                        <p:tav tm="50000">
                                          <p:val>
                                            <p:strVal val="#ppt_x+.1"/>
                                          </p:val>
                                        </p:tav>
                                        <p:tav tm="100000">
                                          <p:val>
                                            <p:strVal val="#ppt_x"/>
                                          </p:val>
                                        </p:tav>
                                      </p:tavLst>
                                    </p:anim>
                                    <p:anim calcmode="lin" valueType="num">
                                      <p:cBhvr>
                                        <p:cTn id="26" dur="500" fill="hold"/>
                                        <p:tgtEl>
                                          <p:spTgt spid="11312"/>
                                        </p:tgtEl>
                                        <p:attrNameLst>
                                          <p:attrName>ppt_y</p:attrName>
                                        </p:attrNameLst>
                                      </p:cBhvr>
                                      <p:tavLst>
                                        <p:tav tm="0">
                                          <p:val>
                                            <p:strVal val="#ppt_y"/>
                                          </p:val>
                                        </p:tav>
                                        <p:tav tm="100000">
                                          <p:val>
                                            <p:strVal val="#ppt_y"/>
                                          </p:val>
                                        </p:tav>
                                      </p:tavLst>
                                    </p:anim>
                                    <p:anim calcmode="lin" valueType="num">
                                      <p:cBhvr>
                                        <p:cTn id="27" dur="500" fill="hold"/>
                                        <p:tgtEl>
                                          <p:spTgt spid="11312"/>
                                        </p:tgtEl>
                                        <p:attrNameLst>
                                          <p:attrName>ppt_h</p:attrName>
                                        </p:attrNameLst>
                                      </p:cBhvr>
                                      <p:tavLst>
                                        <p:tav tm="0">
                                          <p:val>
                                            <p:strVal val="#ppt_h/10"/>
                                          </p:val>
                                        </p:tav>
                                        <p:tav tm="50000">
                                          <p:val>
                                            <p:strVal val="#ppt_h+.01"/>
                                          </p:val>
                                        </p:tav>
                                        <p:tav tm="100000">
                                          <p:val>
                                            <p:strVal val="#ppt_h"/>
                                          </p:val>
                                        </p:tav>
                                      </p:tavLst>
                                    </p:anim>
                                    <p:anim calcmode="lin" valueType="num">
                                      <p:cBhvr>
                                        <p:cTn id="28" dur="500" fill="hold"/>
                                        <p:tgtEl>
                                          <p:spTgt spid="11312"/>
                                        </p:tgtEl>
                                        <p:attrNameLst>
                                          <p:attrName>ppt_w</p:attrName>
                                        </p:attrNameLst>
                                      </p:cBhvr>
                                      <p:tavLst>
                                        <p:tav tm="0">
                                          <p:val>
                                            <p:strVal val="#ppt_w/10"/>
                                          </p:val>
                                        </p:tav>
                                        <p:tav tm="50000">
                                          <p:val>
                                            <p:strVal val="#ppt_w+.01"/>
                                          </p:val>
                                        </p:tav>
                                        <p:tav tm="100000">
                                          <p:val>
                                            <p:strVal val="#ppt_w"/>
                                          </p:val>
                                        </p:tav>
                                      </p:tavLst>
                                    </p:anim>
                                    <p:animEffect transition="in" filter="fade">
                                      <p:cBhvr>
                                        <p:cTn id="29" dur="500" tmFilter="0,0; .5, 1; 1, 1"/>
                                        <p:tgtEl>
                                          <p:spTgt spid="11312"/>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41" presetClass="entr" presetSubtype="0" dur="500" fill="hold" grpId="0" nodeType="clickEffect">
                                  <p:stCondLst>
                                    <p:cond delay="0"/>
                                  </p:stCondLst>
                                  <p:iterate type="lt">
                                    <p:tmPct val="10000"/>
                                  </p:iterate>
                                  <p:childTnLst>
                                    <p:set>
                                      <p:cBhvr>
                                        <p:cTn id="33" dur="1" fill="hold">
                                          <p:stCondLst>
                                            <p:cond delay="0"/>
                                          </p:stCondLst>
                                        </p:cTn>
                                        <p:tgtEl>
                                          <p:spTgt spid="11313"/>
                                        </p:tgtEl>
                                        <p:attrNameLst>
                                          <p:attrName>style.visibility</p:attrName>
                                        </p:attrNameLst>
                                      </p:cBhvr>
                                      <p:to>
                                        <p:strVal val="visible"/>
                                      </p:to>
                                    </p:set>
                                    <p:anim calcmode="lin" valueType="num">
                                      <p:cBhvr>
                                        <p:cTn id="34" dur="500" fill="hold"/>
                                        <p:tgtEl>
                                          <p:spTgt spid="11313"/>
                                        </p:tgtEl>
                                        <p:attrNameLst>
                                          <p:attrName>ppt_x</p:attrName>
                                        </p:attrNameLst>
                                      </p:cBhvr>
                                      <p:tavLst>
                                        <p:tav tm="0">
                                          <p:val>
                                            <p:strVal val="#ppt_x"/>
                                          </p:val>
                                        </p:tav>
                                        <p:tav tm="50000">
                                          <p:val>
                                            <p:strVal val="#ppt_x+.1"/>
                                          </p:val>
                                        </p:tav>
                                        <p:tav tm="100000">
                                          <p:val>
                                            <p:strVal val="#ppt_x"/>
                                          </p:val>
                                        </p:tav>
                                      </p:tavLst>
                                    </p:anim>
                                    <p:anim calcmode="lin" valueType="num">
                                      <p:cBhvr>
                                        <p:cTn id="35" dur="500" fill="hold"/>
                                        <p:tgtEl>
                                          <p:spTgt spid="11313"/>
                                        </p:tgtEl>
                                        <p:attrNameLst>
                                          <p:attrName>ppt_y</p:attrName>
                                        </p:attrNameLst>
                                      </p:cBhvr>
                                      <p:tavLst>
                                        <p:tav tm="0">
                                          <p:val>
                                            <p:strVal val="#ppt_y"/>
                                          </p:val>
                                        </p:tav>
                                        <p:tav tm="100000">
                                          <p:val>
                                            <p:strVal val="#ppt_y"/>
                                          </p:val>
                                        </p:tav>
                                      </p:tavLst>
                                    </p:anim>
                                    <p:anim calcmode="lin" valueType="num">
                                      <p:cBhvr>
                                        <p:cTn id="36" dur="500" fill="hold"/>
                                        <p:tgtEl>
                                          <p:spTgt spid="11313"/>
                                        </p:tgtEl>
                                        <p:attrNameLst>
                                          <p:attrName>ppt_h</p:attrName>
                                        </p:attrNameLst>
                                      </p:cBhvr>
                                      <p:tavLst>
                                        <p:tav tm="0">
                                          <p:val>
                                            <p:strVal val="#ppt_h/10"/>
                                          </p:val>
                                        </p:tav>
                                        <p:tav tm="50000">
                                          <p:val>
                                            <p:strVal val="#ppt_h+.01"/>
                                          </p:val>
                                        </p:tav>
                                        <p:tav tm="100000">
                                          <p:val>
                                            <p:strVal val="#ppt_h"/>
                                          </p:val>
                                        </p:tav>
                                      </p:tavLst>
                                    </p:anim>
                                    <p:anim calcmode="lin" valueType="num">
                                      <p:cBhvr>
                                        <p:cTn id="37" dur="500" fill="hold"/>
                                        <p:tgtEl>
                                          <p:spTgt spid="11313"/>
                                        </p:tgtEl>
                                        <p:attrNameLst>
                                          <p:attrName>ppt_w</p:attrName>
                                        </p:attrNameLst>
                                      </p:cBhvr>
                                      <p:tavLst>
                                        <p:tav tm="0">
                                          <p:val>
                                            <p:strVal val="#ppt_w/10"/>
                                          </p:val>
                                        </p:tav>
                                        <p:tav tm="50000">
                                          <p:val>
                                            <p:strVal val="#ppt_w+.01"/>
                                          </p:val>
                                        </p:tav>
                                        <p:tav tm="100000">
                                          <p:val>
                                            <p:strVal val="#ppt_w"/>
                                          </p:val>
                                        </p:tav>
                                      </p:tavLst>
                                    </p:anim>
                                    <p:animEffect transition="in" filter="fade">
                                      <p:cBhvr>
                                        <p:cTn id="38" dur="500" tmFilter="0,0; .5, 1; 1, 1"/>
                                        <p:tgtEl>
                                          <p:spTgt spid="11313"/>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41" presetClass="entr" presetSubtype="0" dur="500" fill="hold" grpId="0" nodeType="clickEffect">
                                  <p:stCondLst>
                                    <p:cond delay="0"/>
                                  </p:stCondLst>
                                  <p:iterate type="lt">
                                    <p:tmPct val="10000"/>
                                  </p:iterate>
                                  <p:childTnLst>
                                    <p:set>
                                      <p:cBhvr>
                                        <p:cTn id="42" dur="1" fill="hold">
                                          <p:stCondLst>
                                            <p:cond delay="0"/>
                                          </p:stCondLst>
                                        </p:cTn>
                                        <p:tgtEl>
                                          <p:spTgt spid="11314"/>
                                        </p:tgtEl>
                                        <p:attrNameLst>
                                          <p:attrName>style.visibility</p:attrName>
                                        </p:attrNameLst>
                                      </p:cBhvr>
                                      <p:to>
                                        <p:strVal val="visible"/>
                                      </p:to>
                                    </p:set>
                                    <p:anim calcmode="lin" valueType="num">
                                      <p:cBhvr>
                                        <p:cTn id="43" dur="500" fill="hold"/>
                                        <p:tgtEl>
                                          <p:spTgt spid="11314"/>
                                        </p:tgtEl>
                                        <p:attrNameLst>
                                          <p:attrName>ppt_x</p:attrName>
                                        </p:attrNameLst>
                                      </p:cBhvr>
                                      <p:tavLst>
                                        <p:tav tm="0">
                                          <p:val>
                                            <p:strVal val="#ppt_x"/>
                                          </p:val>
                                        </p:tav>
                                        <p:tav tm="50000">
                                          <p:val>
                                            <p:strVal val="#ppt_x+.1"/>
                                          </p:val>
                                        </p:tav>
                                        <p:tav tm="100000">
                                          <p:val>
                                            <p:strVal val="#ppt_x"/>
                                          </p:val>
                                        </p:tav>
                                      </p:tavLst>
                                    </p:anim>
                                    <p:anim calcmode="lin" valueType="num">
                                      <p:cBhvr>
                                        <p:cTn id="44" dur="500" fill="hold"/>
                                        <p:tgtEl>
                                          <p:spTgt spid="11314"/>
                                        </p:tgtEl>
                                        <p:attrNameLst>
                                          <p:attrName>ppt_y</p:attrName>
                                        </p:attrNameLst>
                                      </p:cBhvr>
                                      <p:tavLst>
                                        <p:tav tm="0">
                                          <p:val>
                                            <p:strVal val="#ppt_y"/>
                                          </p:val>
                                        </p:tav>
                                        <p:tav tm="100000">
                                          <p:val>
                                            <p:strVal val="#ppt_y"/>
                                          </p:val>
                                        </p:tav>
                                      </p:tavLst>
                                    </p:anim>
                                    <p:anim calcmode="lin" valueType="num">
                                      <p:cBhvr>
                                        <p:cTn id="45" dur="500" fill="hold"/>
                                        <p:tgtEl>
                                          <p:spTgt spid="11314"/>
                                        </p:tgtEl>
                                        <p:attrNameLst>
                                          <p:attrName>ppt_h</p:attrName>
                                        </p:attrNameLst>
                                      </p:cBhvr>
                                      <p:tavLst>
                                        <p:tav tm="0">
                                          <p:val>
                                            <p:strVal val="#ppt_h/10"/>
                                          </p:val>
                                        </p:tav>
                                        <p:tav tm="50000">
                                          <p:val>
                                            <p:strVal val="#ppt_h+.01"/>
                                          </p:val>
                                        </p:tav>
                                        <p:tav tm="100000">
                                          <p:val>
                                            <p:strVal val="#ppt_h"/>
                                          </p:val>
                                        </p:tav>
                                      </p:tavLst>
                                    </p:anim>
                                    <p:anim calcmode="lin" valueType="num">
                                      <p:cBhvr>
                                        <p:cTn id="46" dur="500" fill="hold"/>
                                        <p:tgtEl>
                                          <p:spTgt spid="11314"/>
                                        </p:tgtEl>
                                        <p:attrNameLst>
                                          <p:attrName>ppt_w</p:attrName>
                                        </p:attrNameLst>
                                      </p:cBhvr>
                                      <p:tavLst>
                                        <p:tav tm="0">
                                          <p:val>
                                            <p:strVal val="#ppt_w/10"/>
                                          </p:val>
                                        </p:tav>
                                        <p:tav tm="50000">
                                          <p:val>
                                            <p:strVal val="#ppt_w+.01"/>
                                          </p:val>
                                        </p:tav>
                                        <p:tav tm="100000">
                                          <p:val>
                                            <p:strVal val="#ppt_w"/>
                                          </p:val>
                                        </p:tav>
                                      </p:tavLst>
                                    </p:anim>
                                    <p:animEffect transition="in" filter="fade">
                                      <p:cBhvr>
                                        <p:cTn id="47" dur="500" tmFilter="0,0; .5, 1; 1, 1"/>
                                        <p:tgtEl>
                                          <p:spTgt spid="11314"/>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41" presetClass="entr" presetSubtype="0" dur="500" fill="hold" grpId="0" nodeType="clickEffect">
                                  <p:stCondLst>
                                    <p:cond delay="0"/>
                                  </p:stCondLst>
                                  <p:iterate type="lt">
                                    <p:tmPct val="10000"/>
                                  </p:iterate>
                                  <p:childTnLst>
                                    <p:set>
                                      <p:cBhvr>
                                        <p:cTn id="51" dur="1" fill="hold">
                                          <p:stCondLst>
                                            <p:cond delay="0"/>
                                          </p:stCondLst>
                                        </p:cTn>
                                        <p:tgtEl>
                                          <p:spTgt spid="11315"/>
                                        </p:tgtEl>
                                        <p:attrNameLst>
                                          <p:attrName>style.visibility</p:attrName>
                                        </p:attrNameLst>
                                      </p:cBhvr>
                                      <p:to>
                                        <p:strVal val="visible"/>
                                      </p:to>
                                    </p:set>
                                    <p:anim calcmode="lin" valueType="num">
                                      <p:cBhvr>
                                        <p:cTn id="52" dur="500" fill="hold"/>
                                        <p:tgtEl>
                                          <p:spTgt spid="11315"/>
                                        </p:tgtEl>
                                        <p:attrNameLst>
                                          <p:attrName>ppt_x</p:attrName>
                                        </p:attrNameLst>
                                      </p:cBhvr>
                                      <p:tavLst>
                                        <p:tav tm="0">
                                          <p:val>
                                            <p:strVal val="#ppt_x"/>
                                          </p:val>
                                        </p:tav>
                                        <p:tav tm="50000">
                                          <p:val>
                                            <p:strVal val="#ppt_x+.1"/>
                                          </p:val>
                                        </p:tav>
                                        <p:tav tm="100000">
                                          <p:val>
                                            <p:strVal val="#ppt_x"/>
                                          </p:val>
                                        </p:tav>
                                      </p:tavLst>
                                    </p:anim>
                                    <p:anim calcmode="lin" valueType="num">
                                      <p:cBhvr>
                                        <p:cTn id="53" dur="500" fill="hold"/>
                                        <p:tgtEl>
                                          <p:spTgt spid="11315"/>
                                        </p:tgtEl>
                                        <p:attrNameLst>
                                          <p:attrName>ppt_y</p:attrName>
                                        </p:attrNameLst>
                                      </p:cBhvr>
                                      <p:tavLst>
                                        <p:tav tm="0">
                                          <p:val>
                                            <p:strVal val="#ppt_y"/>
                                          </p:val>
                                        </p:tav>
                                        <p:tav tm="100000">
                                          <p:val>
                                            <p:strVal val="#ppt_y"/>
                                          </p:val>
                                        </p:tav>
                                      </p:tavLst>
                                    </p:anim>
                                    <p:anim calcmode="lin" valueType="num">
                                      <p:cBhvr>
                                        <p:cTn id="54" dur="500" fill="hold"/>
                                        <p:tgtEl>
                                          <p:spTgt spid="11315"/>
                                        </p:tgtEl>
                                        <p:attrNameLst>
                                          <p:attrName>ppt_h</p:attrName>
                                        </p:attrNameLst>
                                      </p:cBhvr>
                                      <p:tavLst>
                                        <p:tav tm="0">
                                          <p:val>
                                            <p:strVal val="#ppt_h/10"/>
                                          </p:val>
                                        </p:tav>
                                        <p:tav tm="50000">
                                          <p:val>
                                            <p:strVal val="#ppt_h+.01"/>
                                          </p:val>
                                        </p:tav>
                                        <p:tav tm="100000">
                                          <p:val>
                                            <p:strVal val="#ppt_h"/>
                                          </p:val>
                                        </p:tav>
                                      </p:tavLst>
                                    </p:anim>
                                    <p:anim calcmode="lin" valueType="num">
                                      <p:cBhvr>
                                        <p:cTn id="55" dur="500" fill="hold"/>
                                        <p:tgtEl>
                                          <p:spTgt spid="11315"/>
                                        </p:tgtEl>
                                        <p:attrNameLst>
                                          <p:attrName>ppt_w</p:attrName>
                                        </p:attrNameLst>
                                      </p:cBhvr>
                                      <p:tavLst>
                                        <p:tav tm="0">
                                          <p:val>
                                            <p:strVal val="#ppt_w/10"/>
                                          </p:val>
                                        </p:tav>
                                        <p:tav tm="50000">
                                          <p:val>
                                            <p:strVal val="#ppt_w+.01"/>
                                          </p:val>
                                        </p:tav>
                                        <p:tav tm="100000">
                                          <p:val>
                                            <p:strVal val="#ppt_w"/>
                                          </p:val>
                                        </p:tav>
                                      </p:tavLst>
                                    </p:anim>
                                    <p:animEffect transition="in" filter="fade">
                                      <p:cBhvr>
                                        <p:cTn id="56" dur="500" tmFilter="0,0; .5, 1; 1, 1"/>
                                        <p:tgtEl>
                                          <p:spTgt spid="11315"/>
                                        </p:tgtEl>
                                      </p:cBhvr>
                                    </p:animEffect>
                                  </p:childTnLst>
                                </p:cTn>
                              </p:par>
                            </p:childTnLst>
                          </p:cTn>
                        </p:par>
                      </p:childTnLst>
                    </p:cTn>
                  </p:par>
                  <p:par>
                    <p:cTn id="57" fill="hold" nodeType="clickPar">
                      <p:stCondLst>
                        <p:cond delay="indefinite"/>
                      </p:stCondLst>
                      <p:childTnLst>
                        <p:par>
                          <p:cTn id="58" fill="hold">
                            <p:stCondLst>
                              <p:cond delay="0"/>
                            </p:stCondLst>
                            <p:childTnLst>
                              <p:par>
                                <p:cTn id="59" presetID="35" presetClass="entr" presetSubtype="0" dur="2000" fill="hold" grpId="0" nodeType="clickEffect">
                                  <p:stCondLst>
                                    <p:cond delay="0"/>
                                  </p:stCondLst>
                                  <p:childTnLst>
                                    <p:set>
                                      <p:cBhvr>
                                        <p:cTn id="60" dur="1" fill="hold">
                                          <p:stCondLst>
                                            <p:cond delay="0"/>
                                          </p:stCondLst>
                                        </p:cTn>
                                        <p:tgtEl>
                                          <p:spTgt spid="11316"/>
                                        </p:tgtEl>
                                        <p:attrNameLst>
                                          <p:attrName>style.visibility</p:attrName>
                                        </p:attrNameLst>
                                      </p:cBhvr>
                                      <p:to>
                                        <p:strVal val="visible"/>
                                      </p:to>
                                    </p:set>
                                    <p:animEffect transition="in" filter="fade">
                                      <p:cBhvr>
                                        <p:cTn id="61" dur="2000"/>
                                        <p:tgtEl>
                                          <p:spTgt spid="11316"/>
                                        </p:tgtEl>
                                      </p:cBhvr>
                                    </p:animEffect>
                                    <p:anim calcmode="lin" valueType="num">
                                      <p:cBhvr>
                                        <p:cTn id="62" dur="2000" fill="hold"/>
                                        <p:tgtEl>
                                          <p:spTgt spid="11316"/>
                                        </p:tgtEl>
                                        <p:attrNameLst>
                                          <p:attrName>style.rotation</p:attrName>
                                        </p:attrNameLst>
                                      </p:cBhvr>
                                      <p:tavLst>
                                        <p:tav tm="0">
                                          <p:val>
                                            <p:fltVal val="720"/>
                                          </p:val>
                                        </p:tav>
                                        <p:tav tm="100000">
                                          <p:val>
                                            <p:fltVal val="0"/>
                                          </p:val>
                                        </p:tav>
                                      </p:tavLst>
                                    </p:anim>
                                    <p:anim calcmode="lin" valueType="num">
                                      <p:cBhvr>
                                        <p:cTn id="63" dur="2000" fill="hold"/>
                                        <p:tgtEl>
                                          <p:spTgt spid="11316"/>
                                        </p:tgtEl>
                                        <p:attrNameLst>
                                          <p:attrName>ppt_h</p:attrName>
                                        </p:attrNameLst>
                                      </p:cBhvr>
                                      <p:tavLst>
                                        <p:tav tm="0">
                                          <p:val>
                                            <p:fltVal val="0"/>
                                          </p:val>
                                        </p:tav>
                                        <p:tav tm="100000">
                                          <p:val>
                                            <p:strVal val="#ppt_h"/>
                                          </p:val>
                                        </p:tav>
                                      </p:tavLst>
                                    </p:anim>
                                    <p:anim calcmode="lin" valueType="num">
                                      <p:cBhvr>
                                        <p:cTn id="64" dur="2000" fill="hold"/>
                                        <p:tgtEl>
                                          <p:spTgt spid="11316"/>
                                        </p:tgtEl>
                                        <p:attrNameLst>
                                          <p:attrName>ppt_w</p:attrName>
                                        </p:attrNameLst>
                                      </p:cBhvr>
                                      <p:tavLst>
                                        <p:tav tm="0">
                                          <p:val>
                                            <p:fltVal val="0"/>
                                          </p:val>
                                        </p:tav>
                                        <p:tav tm="100000">
                                          <p:val>
                                            <p:strVal val="#ppt_w"/>
                                          </p:val>
                                        </p:tav>
                                      </p:tavLst>
                                    </p:anim>
                                  </p:childTnLst>
                                </p:cTn>
                              </p:par>
                            </p:childTnLst>
                          </p:cTn>
                        </p:par>
                      </p:childTnLst>
                    </p:cTn>
                  </p:par>
                  <p:par>
                    <p:cTn id="65" fill="hold" nodeType="clickPar">
                      <p:stCondLst>
                        <p:cond delay="indefinite"/>
                      </p:stCondLst>
                      <p:childTnLst>
                        <p:par>
                          <p:cTn id="66" fill="hold">
                            <p:stCondLst>
                              <p:cond delay="0"/>
                            </p:stCondLst>
                            <p:childTnLst>
                              <p:par>
                                <p:cTn id="67" presetID="35" presetClass="entr" presetSubtype="0" dur="2000" fill="hold" grpId="0" nodeType="clickEffect">
                                  <p:stCondLst>
                                    <p:cond delay="0"/>
                                  </p:stCondLst>
                                  <p:childTnLst>
                                    <p:set>
                                      <p:cBhvr>
                                        <p:cTn id="68" dur="1" fill="hold">
                                          <p:stCondLst>
                                            <p:cond delay="0"/>
                                          </p:stCondLst>
                                        </p:cTn>
                                        <p:tgtEl>
                                          <p:spTgt spid="11317"/>
                                        </p:tgtEl>
                                        <p:attrNameLst>
                                          <p:attrName>style.visibility</p:attrName>
                                        </p:attrNameLst>
                                      </p:cBhvr>
                                      <p:to>
                                        <p:strVal val="visible"/>
                                      </p:to>
                                    </p:set>
                                    <p:animEffect transition="in" filter="fade">
                                      <p:cBhvr>
                                        <p:cTn id="69" dur="2000"/>
                                        <p:tgtEl>
                                          <p:spTgt spid="11317"/>
                                        </p:tgtEl>
                                      </p:cBhvr>
                                    </p:animEffect>
                                    <p:anim calcmode="lin" valueType="num">
                                      <p:cBhvr>
                                        <p:cTn id="70" dur="2000" fill="hold"/>
                                        <p:tgtEl>
                                          <p:spTgt spid="11317"/>
                                        </p:tgtEl>
                                        <p:attrNameLst>
                                          <p:attrName>style.rotation</p:attrName>
                                        </p:attrNameLst>
                                      </p:cBhvr>
                                      <p:tavLst>
                                        <p:tav tm="0">
                                          <p:val>
                                            <p:fltVal val="720"/>
                                          </p:val>
                                        </p:tav>
                                        <p:tav tm="100000">
                                          <p:val>
                                            <p:fltVal val="0"/>
                                          </p:val>
                                        </p:tav>
                                      </p:tavLst>
                                    </p:anim>
                                    <p:anim calcmode="lin" valueType="num">
                                      <p:cBhvr>
                                        <p:cTn id="71" dur="2000" fill="hold"/>
                                        <p:tgtEl>
                                          <p:spTgt spid="11317"/>
                                        </p:tgtEl>
                                        <p:attrNameLst>
                                          <p:attrName>ppt_h</p:attrName>
                                        </p:attrNameLst>
                                      </p:cBhvr>
                                      <p:tavLst>
                                        <p:tav tm="0">
                                          <p:val>
                                            <p:fltVal val="0"/>
                                          </p:val>
                                        </p:tav>
                                        <p:tav tm="100000">
                                          <p:val>
                                            <p:strVal val="#ppt_h"/>
                                          </p:val>
                                        </p:tav>
                                      </p:tavLst>
                                    </p:anim>
                                    <p:anim calcmode="lin" valueType="num">
                                      <p:cBhvr>
                                        <p:cTn id="72" dur="2000" fill="hold"/>
                                        <p:tgtEl>
                                          <p:spTgt spid="11317"/>
                                        </p:tgtEl>
                                        <p:attrNameLst>
                                          <p:attrName>ppt_w</p:attrName>
                                        </p:attrNameLst>
                                      </p:cBhvr>
                                      <p:tavLst>
                                        <p:tav tm="0">
                                          <p:val>
                                            <p:fltVal val="0"/>
                                          </p:val>
                                        </p:tav>
                                        <p:tav tm="100000">
                                          <p:val>
                                            <p:strVal val="#ppt_w"/>
                                          </p:val>
                                        </p:tav>
                                      </p:tavLst>
                                    </p:anim>
                                  </p:childTnLst>
                                </p:cTn>
                              </p:par>
                            </p:childTnLst>
                          </p:cTn>
                        </p:par>
                      </p:childTnLst>
                    </p:cTn>
                  </p:par>
                  <p:par>
                    <p:cTn id="73" fill="hold" nodeType="clickPar">
                      <p:stCondLst>
                        <p:cond delay="indefinite"/>
                      </p:stCondLst>
                      <p:childTnLst>
                        <p:par>
                          <p:cTn id="74" fill="hold">
                            <p:stCondLst>
                              <p:cond delay="0"/>
                            </p:stCondLst>
                            <p:childTnLst>
                              <p:par>
                                <p:cTn id="75" presetID="35" presetClass="entr" presetSubtype="0" dur="2000" fill="hold" grpId="0" nodeType="clickEffect">
                                  <p:stCondLst>
                                    <p:cond delay="0"/>
                                  </p:stCondLst>
                                  <p:childTnLst>
                                    <p:set>
                                      <p:cBhvr>
                                        <p:cTn id="76" dur="1" fill="hold">
                                          <p:stCondLst>
                                            <p:cond delay="0"/>
                                          </p:stCondLst>
                                        </p:cTn>
                                        <p:tgtEl>
                                          <p:spTgt spid="11318"/>
                                        </p:tgtEl>
                                        <p:attrNameLst>
                                          <p:attrName>style.visibility</p:attrName>
                                        </p:attrNameLst>
                                      </p:cBhvr>
                                      <p:to>
                                        <p:strVal val="visible"/>
                                      </p:to>
                                    </p:set>
                                    <p:animEffect transition="in" filter="fade">
                                      <p:cBhvr>
                                        <p:cTn id="77" dur="2000"/>
                                        <p:tgtEl>
                                          <p:spTgt spid="11318"/>
                                        </p:tgtEl>
                                      </p:cBhvr>
                                    </p:animEffect>
                                    <p:anim calcmode="lin" valueType="num">
                                      <p:cBhvr>
                                        <p:cTn id="78" dur="2000" fill="hold"/>
                                        <p:tgtEl>
                                          <p:spTgt spid="11318"/>
                                        </p:tgtEl>
                                        <p:attrNameLst>
                                          <p:attrName>style.rotation</p:attrName>
                                        </p:attrNameLst>
                                      </p:cBhvr>
                                      <p:tavLst>
                                        <p:tav tm="0">
                                          <p:val>
                                            <p:fltVal val="720"/>
                                          </p:val>
                                        </p:tav>
                                        <p:tav tm="100000">
                                          <p:val>
                                            <p:fltVal val="0"/>
                                          </p:val>
                                        </p:tav>
                                      </p:tavLst>
                                    </p:anim>
                                    <p:anim calcmode="lin" valueType="num">
                                      <p:cBhvr>
                                        <p:cTn id="79" dur="2000" fill="hold"/>
                                        <p:tgtEl>
                                          <p:spTgt spid="11318"/>
                                        </p:tgtEl>
                                        <p:attrNameLst>
                                          <p:attrName>ppt_h</p:attrName>
                                        </p:attrNameLst>
                                      </p:cBhvr>
                                      <p:tavLst>
                                        <p:tav tm="0">
                                          <p:val>
                                            <p:fltVal val="0"/>
                                          </p:val>
                                        </p:tav>
                                        <p:tav tm="100000">
                                          <p:val>
                                            <p:strVal val="#ppt_h"/>
                                          </p:val>
                                        </p:tav>
                                      </p:tavLst>
                                    </p:anim>
                                    <p:anim calcmode="lin" valueType="num">
                                      <p:cBhvr>
                                        <p:cTn id="80" dur="2000" fill="hold"/>
                                        <p:tgtEl>
                                          <p:spTgt spid="11318"/>
                                        </p:tgtEl>
                                        <p:attrNameLst>
                                          <p:attrName>ppt_w</p:attrName>
                                        </p:attrNameLst>
                                      </p:cBhvr>
                                      <p:tavLst>
                                        <p:tav tm="0">
                                          <p:val>
                                            <p:fltVal val="0"/>
                                          </p:val>
                                        </p:tav>
                                        <p:tav tm="100000">
                                          <p:val>
                                            <p:strVal val="#ppt_w"/>
                                          </p:val>
                                        </p:tav>
                                      </p:tavLst>
                                    </p:anim>
                                  </p:childTnLst>
                                </p:cTn>
                              </p:par>
                            </p:childTnLst>
                          </p:cTn>
                        </p:par>
                      </p:childTnLst>
                    </p:cTn>
                  </p:par>
                  <p:par>
                    <p:cTn id="81" fill="hold" nodeType="clickPar">
                      <p:stCondLst>
                        <p:cond delay="indefinite"/>
                      </p:stCondLst>
                      <p:childTnLst>
                        <p:par>
                          <p:cTn id="82" fill="hold">
                            <p:stCondLst>
                              <p:cond delay="0"/>
                            </p:stCondLst>
                            <p:childTnLst>
                              <p:par>
                                <p:cTn id="83" presetID="35" presetClass="entr" presetSubtype="0" dur="2000" fill="hold" grpId="0" nodeType="clickEffect">
                                  <p:stCondLst>
                                    <p:cond delay="0"/>
                                  </p:stCondLst>
                                  <p:childTnLst>
                                    <p:set>
                                      <p:cBhvr>
                                        <p:cTn id="84" dur="1" fill="hold">
                                          <p:stCondLst>
                                            <p:cond delay="0"/>
                                          </p:stCondLst>
                                        </p:cTn>
                                        <p:tgtEl>
                                          <p:spTgt spid="11319"/>
                                        </p:tgtEl>
                                        <p:attrNameLst>
                                          <p:attrName>style.visibility</p:attrName>
                                        </p:attrNameLst>
                                      </p:cBhvr>
                                      <p:to>
                                        <p:strVal val="visible"/>
                                      </p:to>
                                    </p:set>
                                    <p:animEffect transition="in" filter="fade">
                                      <p:cBhvr>
                                        <p:cTn id="85" dur="2000"/>
                                        <p:tgtEl>
                                          <p:spTgt spid="11319"/>
                                        </p:tgtEl>
                                      </p:cBhvr>
                                    </p:animEffect>
                                    <p:anim calcmode="lin" valueType="num">
                                      <p:cBhvr>
                                        <p:cTn id="86" dur="2000" fill="hold"/>
                                        <p:tgtEl>
                                          <p:spTgt spid="11319"/>
                                        </p:tgtEl>
                                        <p:attrNameLst>
                                          <p:attrName>style.rotation</p:attrName>
                                        </p:attrNameLst>
                                      </p:cBhvr>
                                      <p:tavLst>
                                        <p:tav tm="0">
                                          <p:val>
                                            <p:fltVal val="720"/>
                                          </p:val>
                                        </p:tav>
                                        <p:tav tm="100000">
                                          <p:val>
                                            <p:fltVal val="0"/>
                                          </p:val>
                                        </p:tav>
                                      </p:tavLst>
                                    </p:anim>
                                    <p:anim calcmode="lin" valueType="num">
                                      <p:cBhvr>
                                        <p:cTn id="87" dur="2000" fill="hold"/>
                                        <p:tgtEl>
                                          <p:spTgt spid="11319"/>
                                        </p:tgtEl>
                                        <p:attrNameLst>
                                          <p:attrName>ppt_h</p:attrName>
                                        </p:attrNameLst>
                                      </p:cBhvr>
                                      <p:tavLst>
                                        <p:tav tm="0">
                                          <p:val>
                                            <p:fltVal val="0"/>
                                          </p:val>
                                        </p:tav>
                                        <p:tav tm="100000">
                                          <p:val>
                                            <p:strVal val="#ppt_h"/>
                                          </p:val>
                                        </p:tav>
                                      </p:tavLst>
                                    </p:anim>
                                    <p:anim calcmode="lin" valueType="num">
                                      <p:cBhvr>
                                        <p:cTn id="88" dur="2000" fill="hold"/>
                                        <p:tgtEl>
                                          <p:spTgt spid="11319"/>
                                        </p:tgtEl>
                                        <p:attrNameLst>
                                          <p:attrName>ppt_w</p:attrName>
                                        </p:attrNameLst>
                                      </p:cBhvr>
                                      <p:tavLst>
                                        <p:tav tm="0">
                                          <p:val>
                                            <p:fltVal val="0"/>
                                          </p:val>
                                        </p:tav>
                                        <p:tav tm="100000">
                                          <p:val>
                                            <p:strVal val="#ppt_w"/>
                                          </p:val>
                                        </p:tav>
                                      </p:tavLst>
                                    </p:anim>
                                  </p:childTnLst>
                                </p:cTn>
                              </p:par>
                            </p:childTnLst>
                          </p:cTn>
                        </p:par>
                      </p:childTnLst>
                    </p:cTn>
                  </p:par>
                  <p:par>
                    <p:cTn id="89" fill="hold" nodeType="clickPar">
                      <p:stCondLst>
                        <p:cond delay="indefinite"/>
                      </p:stCondLst>
                      <p:childTnLst>
                        <p:par>
                          <p:cTn id="90" fill="hold">
                            <p:stCondLst>
                              <p:cond delay="0"/>
                            </p:stCondLst>
                            <p:childTnLst>
                              <p:par>
                                <p:cTn id="91" presetID="31" presetClass="entr" presetSubtype="0" dur="1000" fill="hold" nodeType="clickEffect">
                                  <p:stCondLst>
                                    <p:cond delay="0"/>
                                  </p:stCondLst>
                                  <p:iterate type="lt">
                                    <p:tmPct val="5000"/>
                                  </p:iterate>
                                  <p:childTnLst>
                                    <p:set>
                                      <p:cBhvr>
                                        <p:cTn id="92" dur="1" fill="hold">
                                          <p:stCondLst>
                                            <p:cond delay="0"/>
                                          </p:stCondLst>
                                        </p:cTn>
                                        <p:tgtEl>
                                          <p:spTgt spid="11321">
                                            <p:txEl>
                                              <p:pRg st="0" end="0"/>
                                            </p:txEl>
                                          </p:spTgt>
                                        </p:tgtEl>
                                        <p:attrNameLst>
                                          <p:attrName>style.visibility</p:attrName>
                                        </p:attrNameLst>
                                      </p:cBhvr>
                                      <p:to>
                                        <p:strVal val="visible"/>
                                      </p:to>
                                    </p:set>
                                    <p:anim calcmode="lin" valueType="num">
                                      <p:cBhvr>
                                        <p:cTn id="93" dur="1000" fill="hold"/>
                                        <p:tgtEl>
                                          <p:spTgt spid="11321">
                                            <p:txEl>
                                              <p:pRg st="0" end="0"/>
                                            </p:txEl>
                                          </p:spTgt>
                                        </p:tgtEl>
                                        <p:attrNameLst>
                                          <p:attrName>ppt_w</p:attrName>
                                        </p:attrNameLst>
                                      </p:cBhvr>
                                      <p:tavLst>
                                        <p:tav tm="0">
                                          <p:val>
                                            <p:fltVal val="0"/>
                                          </p:val>
                                        </p:tav>
                                        <p:tav tm="100000">
                                          <p:val>
                                            <p:strVal val="#ppt_w"/>
                                          </p:val>
                                        </p:tav>
                                      </p:tavLst>
                                    </p:anim>
                                    <p:anim calcmode="lin" valueType="num">
                                      <p:cBhvr>
                                        <p:cTn id="94" dur="1000" fill="hold"/>
                                        <p:tgtEl>
                                          <p:spTgt spid="11321">
                                            <p:txEl>
                                              <p:pRg st="0" end="0"/>
                                            </p:txEl>
                                          </p:spTgt>
                                        </p:tgtEl>
                                        <p:attrNameLst>
                                          <p:attrName>ppt_h</p:attrName>
                                        </p:attrNameLst>
                                      </p:cBhvr>
                                      <p:tavLst>
                                        <p:tav tm="0">
                                          <p:val>
                                            <p:fltVal val="0"/>
                                          </p:val>
                                        </p:tav>
                                        <p:tav tm="100000">
                                          <p:val>
                                            <p:strVal val="#ppt_h"/>
                                          </p:val>
                                        </p:tav>
                                      </p:tavLst>
                                    </p:anim>
                                    <p:anim calcmode="lin" valueType="num">
                                      <p:cBhvr>
                                        <p:cTn id="95" dur="1000" fill="hold"/>
                                        <p:tgtEl>
                                          <p:spTgt spid="11321">
                                            <p:txEl>
                                              <p:pRg st="0" end="0"/>
                                            </p:txEl>
                                          </p:spTgt>
                                        </p:tgtEl>
                                        <p:attrNameLst>
                                          <p:attrName>style.rotation</p:attrName>
                                        </p:attrNameLst>
                                      </p:cBhvr>
                                      <p:tavLst>
                                        <p:tav tm="0">
                                          <p:val>
                                            <p:fltVal val="90"/>
                                          </p:val>
                                        </p:tav>
                                        <p:tav tm="100000">
                                          <p:val>
                                            <p:fltVal val="0"/>
                                          </p:val>
                                        </p:tav>
                                      </p:tavLst>
                                    </p:anim>
                                    <p:animEffect transition="in" filter="fade">
                                      <p:cBhvr>
                                        <p:cTn id="96" dur="1000"/>
                                        <p:tgtEl>
                                          <p:spTgt spid="11321">
                                            <p:txEl>
                                              <p:pRg st="0" end="0"/>
                                            </p:txEl>
                                          </p:spTgt>
                                        </p:tgtEl>
                                      </p:cBhvr>
                                    </p:animEffect>
                                  </p:childTnLst>
                                </p:cTn>
                              </p:par>
                            </p:childTnLst>
                          </p:cTn>
                        </p:par>
                      </p:childTnLst>
                    </p:cTn>
                  </p:par>
                  <p:par>
                    <p:cTn id="97" fill="hold" nodeType="clickPar">
                      <p:stCondLst>
                        <p:cond delay="indefinite"/>
                      </p:stCondLst>
                      <p:childTnLst>
                        <p:par>
                          <p:cTn id="98" fill="hold">
                            <p:stCondLst>
                              <p:cond delay="0"/>
                            </p:stCondLst>
                            <p:childTnLst>
                              <p:par>
                                <p:cTn id="99" presetID="31" presetClass="entr" presetSubtype="0" dur="1000" fill="hold" nodeType="clickEffect">
                                  <p:stCondLst>
                                    <p:cond delay="0"/>
                                  </p:stCondLst>
                                  <p:iterate type="lt">
                                    <p:tmPct val="5000"/>
                                  </p:iterate>
                                  <p:childTnLst>
                                    <p:set>
                                      <p:cBhvr>
                                        <p:cTn id="100" dur="1" fill="hold">
                                          <p:stCondLst>
                                            <p:cond delay="0"/>
                                          </p:stCondLst>
                                        </p:cTn>
                                        <p:tgtEl>
                                          <p:spTgt spid="11322">
                                            <p:txEl>
                                              <p:pRg st="0" end="0"/>
                                            </p:txEl>
                                          </p:spTgt>
                                        </p:tgtEl>
                                        <p:attrNameLst>
                                          <p:attrName>style.visibility</p:attrName>
                                        </p:attrNameLst>
                                      </p:cBhvr>
                                      <p:to>
                                        <p:strVal val="visible"/>
                                      </p:to>
                                    </p:set>
                                    <p:anim calcmode="lin" valueType="num">
                                      <p:cBhvr>
                                        <p:cTn id="101" dur="1000" fill="hold"/>
                                        <p:tgtEl>
                                          <p:spTgt spid="11322">
                                            <p:txEl>
                                              <p:pRg st="0" end="0"/>
                                            </p:txEl>
                                          </p:spTgt>
                                        </p:tgtEl>
                                        <p:attrNameLst>
                                          <p:attrName>ppt_w</p:attrName>
                                        </p:attrNameLst>
                                      </p:cBhvr>
                                      <p:tavLst>
                                        <p:tav tm="0">
                                          <p:val>
                                            <p:fltVal val="0"/>
                                          </p:val>
                                        </p:tav>
                                        <p:tav tm="100000">
                                          <p:val>
                                            <p:strVal val="#ppt_w"/>
                                          </p:val>
                                        </p:tav>
                                      </p:tavLst>
                                    </p:anim>
                                    <p:anim calcmode="lin" valueType="num">
                                      <p:cBhvr>
                                        <p:cTn id="102" dur="1000" fill="hold"/>
                                        <p:tgtEl>
                                          <p:spTgt spid="11322">
                                            <p:txEl>
                                              <p:pRg st="0" end="0"/>
                                            </p:txEl>
                                          </p:spTgt>
                                        </p:tgtEl>
                                        <p:attrNameLst>
                                          <p:attrName>ppt_h</p:attrName>
                                        </p:attrNameLst>
                                      </p:cBhvr>
                                      <p:tavLst>
                                        <p:tav tm="0">
                                          <p:val>
                                            <p:fltVal val="0"/>
                                          </p:val>
                                        </p:tav>
                                        <p:tav tm="100000">
                                          <p:val>
                                            <p:strVal val="#ppt_h"/>
                                          </p:val>
                                        </p:tav>
                                      </p:tavLst>
                                    </p:anim>
                                    <p:anim calcmode="lin" valueType="num">
                                      <p:cBhvr>
                                        <p:cTn id="103" dur="1000" fill="hold"/>
                                        <p:tgtEl>
                                          <p:spTgt spid="11322">
                                            <p:txEl>
                                              <p:pRg st="0" end="0"/>
                                            </p:txEl>
                                          </p:spTgt>
                                        </p:tgtEl>
                                        <p:attrNameLst>
                                          <p:attrName>style.rotation</p:attrName>
                                        </p:attrNameLst>
                                      </p:cBhvr>
                                      <p:tavLst>
                                        <p:tav tm="0">
                                          <p:val>
                                            <p:fltVal val="90"/>
                                          </p:val>
                                        </p:tav>
                                        <p:tav tm="100000">
                                          <p:val>
                                            <p:fltVal val="0"/>
                                          </p:val>
                                        </p:tav>
                                      </p:tavLst>
                                    </p:anim>
                                    <p:animEffect transition="in" filter="fade">
                                      <p:cBhvr>
                                        <p:cTn id="104" dur="1000"/>
                                        <p:tgtEl>
                                          <p:spTgt spid="11322">
                                            <p:txEl>
                                              <p:pRg st="0" end="0"/>
                                            </p:txEl>
                                          </p:spTgt>
                                        </p:tgtEl>
                                      </p:cBhvr>
                                    </p:animEffect>
                                  </p:childTnLst>
                                </p:cTn>
                              </p:par>
                            </p:childTnLst>
                          </p:cTn>
                        </p:par>
                      </p:childTnLst>
                    </p:cTn>
                  </p:par>
                  <p:par>
                    <p:cTn id="105" fill="hold" nodeType="clickPar">
                      <p:stCondLst>
                        <p:cond delay="indefinite"/>
                      </p:stCondLst>
                      <p:childTnLst>
                        <p:par>
                          <p:cTn id="106" fill="hold">
                            <p:stCondLst>
                              <p:cond delay="0"/>
                            </p:stCondLst>
                            <p:childTnLst>
                              <p:par>
                                <p:cTn id="107" presetID="31" presetClass="entr" presetSubtype="0" dur="1000" fill="hold" grpId="0" nodeType="clickEffect">
                                  <p:stCondLst>
                                    <p:cond delay="0"/>
                                  </p:stCondLst>
                                  <p:iterate type="lt">
                                    <p:tmPct val="5000"/>
                                  </p:iterate>
                                  <p:childTnLst>
                                    <p:set>
                                      <p:cBhvr>
                                        <p:cTn id="108" dur="1" fill="hold">
                                          <p:stCondLst>
                                            <p:cond delay="0"/>
                                          </p:stCondLst>
                                        </p:cTn>
                                        <p:tgtEl>
                                          <p:spTgt spid="11323"/>
                                        </p:tgtEl>
                                        <p:attrNameLst>
                                          <p:attrName>style.visibility</p:attrName>
                                        </p:attrNameLst>
                                      </p:cBhvr>
                                      <p:to>
                                        <p:strVal val="visible"/>
                                      </p:to>
                                    </p:set>
                                    <p:anim calcmode="lin" valueType="num">
                                      <p:cBhvr>
                                        <p:cTn id="109" dur="1000" fill="hold"/>
                                        <p:tgtEl>
                                          <p:spTgt spid="11323"/>
                                        </p:tgtEl>
                                        <p:attrNameLst>
                                          <p:attrName>ppt_w</p:attrName>
                                        </p:attrNameLst>
                                      </p:cBhvr>
                                      <p:tavLst>
                                        <p:tav tm="0">
                                          <p:val>
                                            <p:fltVal val="0"/>
                                          </p:val>
                                        </p:tav>
                                        <p:tav tm="100000">
                                          <p:val>
                                            <p:strVal val="#ppt_w"/>
                                          </p:val>
                                        </p:tav>
                                      </p:tavLst>
                                    </p:anim>
                                    <p:anim calcmode="lin" valueType="num">
                                      <p:cBhvr>
                                        <p:cTn id="110" dur="1000" fill="hold"/>
                                        <p:tgtEl>
                                          <p:spTgt spid="11323"/>
                                        </p:tgtEl>
                                        <p:attrNameLst>
                                          <p:attrName>ppt_h</p:attrName>
                                        </p:attrNameLst>
                                      </p:cBhvr>
                                      <p:tavLst>
                                        <p:tav tm="0">
                                          <p:val>
                                            <p:fltVal val="0"/>
                                          </p:val>
                                        </p:tav>
                                        <p:tav tm="100000">
                                          <p:val>
                                            <p:strVal val="#ppt_h"/>
                                          </p:val>
                                        </p:tav>
                                      </p:tavLst>
                                    </p:anim>
                                    <p:anim calcmode="lin" valueType="num">
                                      <p:cBhvr>
                                        <p:cTn id="111" dur="1000" fill="hold"/>
                                        <p:tgtEl>
                                          <p:spTgt spid="11323"/>
                                        </p:tgtEl>
                                        <p:attrNameLst>
                                          <p:attrName>style.rotation</p:attrName>
                                        </p:attrNameLst>
                                      </p:cBhvr>
                                      <p:tavLst>
                                        <p:tav tm="0">
                                          <p:val>
                                            <p:fltVal val="90"/>
                                          </p:val>
                                        </p:tav>
                                        <p:tav tm="100000">
                                          <p:val>
                                            <p:fltVal val="0"/>
                                          </p:val>
                                        </p:tav>
                                      </p:tavLst>
                                    </p:anim>
                                    <p:animEffect transition="in" filter="fade">
                                      <p:cBhvr>
                                        <p:cTn id="112" dur="1000"/>
                                        <p:tgtEl>
                                          <p:spTgt spid="11323"/>
                                        </p:tgtEl>
                                      </p:cBhvr>
                                    </p:animEffect>
                                  </p:childTnLst>
                                </p:cTn>
                              </p:par>
                            </p:childTnLst>
                          </p:cTn>
                        </p:par>
                      </p:childTnLst>
                    </p:cTn>
                  </p:par>
                  <p:par>
                    <p:cTn id="113" fill="hold" nodeType="clickPar">
                      <p:stCondLst>
                        <p:cond delay="indefinite"/>
                      </p:stCondLst>
                      <p:childTnLst>
                        <p:par>
                          <p:cTn id="114" fill="hold">
                            <p:stCondLst>
                              <p:cond delay="0"/>
                            </p:stCondLst>
                            <p:childTnLst>
                              <p:par>
                                <p:cTn id="115" presetID="31" presetClass="entr" presetSubtype="0" dur="1000" fill="hold" grpId="0" nodeType="clickEffect">
                                  <p:stCondLst>
                                    <p:cond delay="0"/>
                                  </p:stCondLst>
                                  <p:iterate type="lt">
                                    <p:tmPct val="5000"/>
                                  </p:iterate>
                                  <p:childTnLst>
                                    <p:set>
                                      <p:cBhvr>
                                        <p:cTn id="116" dur="1" fill="hold">
                                          <p:stCondLst>
                                            <p:cond delay="0"/>
                                          </p:stCondLst>
                                        </p:cTn>
                                        <p:tgtEl>
                                          <p:spTgt spid="11324"/>
                                        </p:tgtEl>
                                        <p:attrNameLst>
                                          <p:attrName>style.visibility</p:attrName>
                                        </p:attrNameLst>
                                      </p:cBhvr>
                                      <p:to>
                                        <p:strVal val="visible"/>
                                      </p:to>
                                    </p:set>
                                    <p:anim calcmode="lin" valueType="num">
                                      <p:cBhvr>
                                        <p:cTn id="117" dur="1000" fill="hold"/>
                                        <p:tgtEl>
                                          <p:spTgt spid="11324"/>
                                        </p:tgtEl>
                                        <p:attrNameLst>
                                          <p:attrName>ppt_w</p:attrName>
                                        </p:attrNameLst>
                                      </p:cBhvr>
                                      <p:tavLst>
                                        <p:tav tm="0">
                                          <p:val>
                                            <p:fltVal val="0"/>
                                          </p:val>
                                        </p:tav>
                                        <p:tav tm="100000">
                                          <p:val>
                                            <p:strVal val="#ppt_w"/>
                                          </p:val>
                                        </p:tav>
                                      </p:tavLst>
                                    </p:anim>
                                    <p:anim calcmode="lin" valueType="num">
                                      <p:cBhvr>
                                        <p:cTn id="118" dur="1000" fill="hold"/>
                                        <p:tgtEl>
                                          <p:spTgt spid="11324"/>
                                        </p:tgtEl>
                                        <p:attrNameLst>
                                          <p:attrName>ppt_h</p:attrName>
                                        </p:attrNameLst>
                                      </p:cBhvr>
                                      <p:tavLst>
                                        <p:tav tm="0">
                                          <p:val>
                                            <p:fltVal val="0"/>
                                          </p:val>
                                        </p:tav>
                                        <p:tav tm="100000">
                                          <p:val>
                                            <p:strVal val="#ppt_h"/>
                                          </p:val>
                                        </p:tav>
                                      </p:tavLst>
                                    </p:anim>
                                    <p:anim calcmode="lin" valueType="num">
                                      <p:cBhvr>
                                        <p:cTn id="119" dur="1000" fill="hold"/>
                                        <p:tgtEl>
                                          <p:spTgt spid="11324"/>
                                        </p:tgtEl>
                                        <p:attrNameLst>
                                          <p:attrName>style.rotation</p:attrName>
                                        </p:attrNameLst>
                                      </p:cBhvr>
                                      <p:tavLst>
                                        <p:tav tm="0">
                                          <p:val>
                                            <p:fltVal val="90"/>
                                          </p:val>
                                        </p:tav>
                                        <p:tav tm="100000">
                                          <p:val>
                                            <p:fltVal val="0"/>
                                          </p:val>
                                        </p:tav>
                                      </p:tavLst>
                                    </p:anim>
                                    <p:animEffect transition="in" filter="fade">
                                      <p:cBhvr>
                                        <p:cTn id="120" dur="1000"/>
                                        <p:tgtEl>
                                          <p:spTgt spid="11324"/>
                                        </p:tgtEl>
                                      </p:cBhvr>
                                    </p:animEffect>
                                  </p:childTnLst>
                                </p:cTn>
                              </p:par>
                            </p:childTnLst>
                          </p:cTn>
                        </p:par>
                      </p:childTnLst>
                    </p:cTn>
                  </p:par>
                  <p:par>
                    <p:cTn id="121" fill="hold" nodeType="clickPar">
                      <p:stCondLst>
                        <p:cond delay="indefinite"/>
                      </p:stCondLst>
                      <p:childTnLst>
                        <p:par>
                          <p:cTn id="122" fill="hold">
                            <p:stCondLst>
                              <p:cond delay="0"/>
                            </p:stCondLst>
                            <p:childTnLst>
                              <p:par>
                                <p:cTn id="123" presetID="15" presetClass="entr" presetSubtype="0" dur="1000" fill="hold" nodeType="clickEffect">
                                  <p:stCondLst>
                                    <p:cond delay="0"/>
                                  </p:stCondLst>
                                  <p:childTnLst>
                                    <p:set>
                                      <p:cBhvr>
                                        <p:cTn id="124" dur="1" fill="hold">
                                          <p:stCondLst>
                                            <p:cond delay="0"/>
                                          </p:stCondLst>
                                        </p:cTn>
                                        <p:tgtEl>
                                          <p:spTgt spid="11325">
                                            <p:txEl>
                                              <p:pRg st="0" end="0"/>
                                            </p:txEl>
                                          </p:spTgt>
                                        </p:tgtEl>
                                        <p:attrNameLst>
                                          <p:attrName>style.visibility</p:attrName>
                                        </p:attrNameLst>
                                      </p:cBhvr>
                                      <p:to>
                                        <p:strVal val="visible"/>
                                      </p:to>
                                    </p:set>
                                    <p:anim calcmode="lin" valueType="num">
                                      <p:cBhvr>
                                        <p:cTn id="125" dur="1000" fill="hold"/>
                                        <p:tgtEl>
                                          <p:spTgt spid="11325">
                                            <p:txEl>
                                              <p:pRg st="0" end="0"/>
                                            </p:txEl>
                                          </p:spTgt>
                                        </p:tgtEl>
                                        <p:attrNameLst>
                                          <p:attrName>ppt_w</p:attrName>
                                        </p:attrNameLst>
                                      </p:cBhvr>
                                      <p:tavLst>
                                        <p:tav tm="0">
                                          <p:val>
                                            <p:fltVal val="0"/>
                                          </p:val>
                                        </p:tav>
                                        <p:tav tm="100000">
                                          <p:val>
                                            <p:strVal val="#ppt_w"/>
                                          </p:val>
                                        </p:tav>
                                      </p:tavLst>
                                    </p:anim>
                                    <p:anim calcmode="lin" valueType="num">
                                      <p:cBhvr>
                                        <p:cTn id="126" dur="1000" fill="hold"/>
                                        <p:tgtEl>
                                          <p:spTgt spid="11325">
                                            <p:txEl>
                                              <p:pRg st="0" end="0"/>
                                            </p:txEl>
                                          </p:spTgt>
                                        </p:tgtEl>
                                        <p:attrNameLst>
                                          <p:attrName>ppt_h</p:attrName>
                                        </p:attrNameLst>
                                      </p:cBhvr>
                                      <p:tavLst>
                                        <p:tav tm="0">
                                          <p:val>
                                            <p:fltVal val="0"/>
                                          </p:val>
                                        </p:tav>
                                        <p:tav tm="100000">
                                          <p:val>
                                            <p:strVal val="#ppt_h"/>
                                          </p:val>
                                        </p:tav>
                                      </p:tavLst>
                                    </p:anim>
                                    <p:anim calcmode="lin" valueType="num">
                                      <p:cBhvr>
                                        <p:cTn id="127" dur="1000" fill="hold"/>
                                        <p:tgtEl>
                                          <p:spTgt spid="11325">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28" dur="1000" fill="hold"/>
                                        <p:tgtEl>
                                          <p:spTgt spid="11325">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29" fill="hold" nodeType="clickPar">
                      <p:stCondLst>
                        <p:cond delay="indefinite"/>
                      </p:stCondLst>
                      <p:childTnLst>
                        <p:par>
                          <p:cTn id="130" fill="hold">
                            <p:stCondLst>
                              <p:cond delay="0"/>
                            </p:stCondLst>
                            <p:childTnLst>
                              <p:par>
                                <p:cTn id="131" presetID="15" presetClass="entr" presetSubtype="0" dur="1000" fill="hold" grpId="0" nodeType="clickEffect">
                                  <p:stCondLst>
                                    <p:cond delay="0"/>
                                  </p:stCondLst>
                                  <p:childTnLst>
                                    <p:set>
                                      <p:cBhvr>
                                        <p:cTn id="132" dur="1" fill="hold">
                                          <p:stCondLst>
                                            <p:cond delay="0"/>
                                          </p:stCondLst>
                                        </p:cTn>
                                        <p:tgtEl>
                                          <p:spTgt spid="11326"/>
                                        </p:tgtEl>
                                        <p:attrNameLst>
                                          <p:attrName>style.visibility</p:attrName>
                                        </p:attrNameLst>
                                      </p:cBhvr>
                                      <p:to>
                                        <p:strVal val="visible"/>
                                      </p:to>
                                    </p:set>
                                    <p:anim calcmode="lin" valueType="num">
                                      <p:cBhvr>
                                        <p:cTn id="133" dur="1000" fill="hold"/>
                                        <p:tgtEl>
                                          <p:spTgt spid="11326"/>
                                        </p:tgtEl>
                                        <p:attrNameLst>
                                          <p:attrName>ppt_w</p:attrName>
                                        </p:attrNameLst>
                                      </p:cBhvr>
                                      <p:tavLst>
                                        <p:tav tm="0">
                                          <p:val>
                                            <p:fltVal val="0"/>
                                          </p:val>
                                        </p:tav>
                                        <p:tav tm="100000">
                                          <p:val>
                                            <p:strVal val="#ppt_w"/>
                                          </p:val>
                                        </p:tav>
                                      </p:tavLst>
                                    </p:anim>
                                    <p:anim calcmode="lin" valueType="num">
                                      <p:cBhvr>
                                        <p:cTn id="134" dur="1000" fill="hold"/>
                                        <p:tgtEl>
                                          <p:spTgt spid="11326"/>
                                        </p:tgtEl>
                                        <p:attrNameLst>
                                          <p:attrName>ppt_h</p:attrName>
                                        </p:attrNameLst>
                                      </p:cBhvr>
                                      <p:tavLst>
                                        <p:tav tm="0">
                                          <p:val>
                                            <p:fltVal val="0"/>
                                          </p:val>
                                        </p:tav>
                                        <p:tav tm="100000">
                                          <p:val>
                                            <p:strVal val="#ppt_h"/>
                                          </p:val>
                                        </p:tav>
                                      </p:tavLst>
                                    </p:anim>
                                    <p:anim calcmode="lin" valueType="num">
                                      <p:cBhvr>
                                        <p:cTn id="135" dur="1000" fill="hold"/>
                                        <p:tgtEl>
                                          <p:spTgt spid="11326"/>
                                        </p:tgtEl>
                                        <p:attrNameLst>
                                          <p:attrName>ppt_x</p:attrName>
                                        </p:attrNameLst>
                                      </p:cBhvr>
                                      <p:tavLst>
                                        <p:tav tm="0" fmla="#ppt_x+(cos(-2*pi*(1-$))*-#ppt_x-sin(-2*pi*(1-$))*(1-#ppt_y))*(1-$)">
                                          <p:val>
                                            <p:fltVal val="0"/>
                                          </p:val>
                                        </p:tav>
                                        <p:tav tm="100000">
                                          <p:val>
                                            <p:fltVal val="1"/>
                                          </p:val>
                                        </p:tav>
                                      </p:tavLst>
                                    </p:anim>
                                    <p:anim calcmode="lin" valueType="num">
                                      <p:cBhvr>
                                        <p:cTn id="136" dur="1000" fill="hold"/>
                                        <p:tgtEl>
                                          <p:spTgt spid="11326"/>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37" fill="hold" nodeType="clickPar">
                      <p:stCondLst>
                        <p:cond delay="indefinite"/>
                      </p:stCondLst>
                      <p:childTnLst>
                        <p:par>
                          <p:cTn id="138" fill="hold">
                            <p:stCondLst>
                              <p:cond delay="0"/>
                            </p:stCondLst>
                            <p:childTnLst>
                              <p:par>
                                <p:cTn id="139" presetID="15" presetClass="entr" presetSubtype="0" dur="1000" fill="hold" grpId="0" nodeType="clickEffect">
                                  <p:stCondLst>
                                    <p:cond delay="0"/>
                                  </p:stCondLst>
                                  <p:childTnLst>
                                    <p:set>
                                      <p:cBhvr>
                                        <p:cTn id="140" dur="1" fill="hold">
                                          <p:stCondLst>
                                            <p:cond delay="0"/>
                                          </p:stCondLst>
                                        </p:cTn>
                                        <p:tgtEl>
                                          <p:spTgt spid="11327"/>
                                        </p:tgtEl>
                                        <p:attrNameLst>
                                          <p:attrName>style.visibility</p:attrName>
                                        </p:attrNameLst>
                                      </p:cBhvr>
                                      <p:to>
                                        <p:strVal val="visible"/>
                                      </p:to>
                                    </p:set>
                                    <p:anim calcmode="lin" valueType="num">
                                      <p:cBhvr>
                                        <p:cTn id="141" dur="1000" fill="hold"/>
                                        <p:tgtEl>
                                          <p:spTgt spid="11327"/>
                                        </p:tgtEl>
                                        <p:attrNameLst>
                                          <p:attrName>ppt_w</p:attrName>
                                        </p:attrNameLst>
                                      </p:cBhvr>
                                      <p:tavLst>
                                        <p:tav tm="0">
                                          <p:val>
                                            <p:fltVal val="0"/>
                                          </p:val>
                                        </p:tav>
                                        <p:tav tm="100000">
                                          <p:val>
                                            <p:strVal val="#ppt_w"/>
                                          </p:val>
                                        </p:tav>
                                      </p:tavLst>
                                    </p:anim>
                                    <p:anim calcmode="lin" valueType="num">
                                      <p:cBhvr>
                                        <p:cTn id="142" dur="1000" fill="hold"/>
                                        <p:tgtEl>
                                          <p:spTgt spid="11327"/>
                                        </p:tgtEl>
                                        <p:attrNameLst>
                                          <p:attrName>ppt_h</p:attrName>
                                        </p:attrNameLst>
                                      </p:cBhvr>
                                      <p:tavLst>
                                        <p:tav tm="0">
                                          <p:val>
                                            <p:fltVal val="0"/>
                                          </p:val>
                                        </p:tav>
                                        <p:tav tm="100000">
                                          <p:val>
                                            <p:strVal val="#ppt_h"/>
                                          </p:val>
                                        </p:tav>
                                      </p:tavLst>
                                    </p:anim>
                                    <p:anim calcmode="lin" valueType="num">
                                      <p:cBhvr>
                                        <p:cTn id="143" dur="1000" fill="hold"/>
                                        <p:tgtEl>
                                          <p:spTgt spid="11327"/>
                                        </p:tgtEl>
                                        <p:attrNameLst>
                                          <p:attrName>ppt_x</p:attrName>
                                        </p:attrNameLst>
                                      </p:cBhvr>
                                      <p:tavLst>
                                        <p:tav tm="0" fmla="#ppt_x+(cos(-2*pi*(1-$))*-#ppt_x-sin(-2*pi*(1-$))*(1-#ppt_y))*(1-$)">
                                          <p:val>
                                            <p:fltVal val="0"/>
                                          </p:val>
                                        </p:tav>
                                        <p:tav tm="100000">
                                          <p:val>
                                            <p:fltVal val="1"/>
                                          </p:val>
                                        </p:tav>
                                      </p:tavLst>
                                    </p:anim>
                                    <p:anim calcmode="lin" valueType="num">
                                      <p:cBhvr>
                                        <p:cTn id="144" dur="1000" fill="hold"/>
                                        <p:tgtEl>
                                          <p:spTgt spid="1132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45" fill="hold" nodeType="clickPar">
                      <p:stCondLst>
                        <p:cond delay="indefinite"/>
                      </p:stCondLst>
                      <p:childTnLst>
                        <p:par>
                          <p:cTn id="146" fill="hold">
                            <p:stCondLst>
                              <p:cond delay="0"/>
                            </p:stCondLst>
                            <p:childTnLst>
                              <p:par>
                                <p:cTn id="147" presetID="15" presetClass="entr" presetSubtype="0" dur="1000" fill="hold" grpId="0" nodeType="clickEffect">
                                  <p:stCondLst>
                                    <p:cond delay="0"/>
                                  </p:stCondLst>
                                  <p:childTnLst>
                                    <p:set>
                                      <p:cBhvr>
                                        <p:cTn id="148" dur="1" fill="hold">
                                          <p:stCondLst>
                                            <p:cond delay="0"/>
                                          </p:stCondLst>
                                        </p:cTn>
                                        <p:tgtEl>
                                          <p:spTgt spid="11328"/>
                                        </p:tgtEl>
                                        <p:attrNameLst>
                                          <p:attrName>style.visibility</p:attrName>
                                        </p:attrNameLst>
                                      </p:cBhvr>
                                      <p:to>
                                        <p:strVal val="visible"/>
                                      </p:to>
                                    </p:set>
                                    <p:anim calcmode="lin" valueType="num">
                                      <p:cBhvr>
                                        <p:cTn id="149" dur="1000" fill="hold"/>
                                        <p:tgtEl>
                                          <p:spTgt spid="11328"/>
                                        </p:tgtEl>
                                        <p:attrNameLst>
                                          <p:attrName>ppt_w</p:attrName>
                                        </p:attrNameLst>
                                      </p:cBhvr>
                                      <p:tavLst>
                                        <p:tav tm="0">
                                          <p:val>
                                            <p:fltVal val="0"/>
                                          </p:val>
                                        </p:tav>
                                        <p:tav tm="100000">
                                          <p:val>
                                            <p:strVal val="#ppt_w"/>
                                          </p:val>
                                        </p:tav>
                                      </p:tavLst>
                                    </p:anim>
                                    <p:anim calcmode="lin" valueType="num">
                                      <p:cBhvr>
                                        <p:cTn id="150" dur="1000" fill="hold"/>
                                        <p:tgtEl>
                                          <p:spTgt spid="11328"/>
                                        </p:tgtEl>
                                        <p:attrNameLst>
                                          <p:attrName>ppt_h</p:attrName>
                                        </p:attrNameLst>
                                      </p:cBhvr>
                                      <p:tavLst>
                                        <p:tav tm="0">
                                          <p:val>
                                            <p:fltVal val="0"/>
                                          </p:val>
                                        </p:tav>
                                        <p:tav tm="100000">
                                          <p:val>
                                            <p:strVal val="#ppt_h"/>
                                          </p:val>
                                        </p:tav>
                                      </p:tavLst>
                                    </p:anim>
                                    <p:anim calcmode="lin" valueType="num">
                                      <p:cBhvr>
                                        <p:cTn id="151" dur="1000" fill="hold"/>
                                        <p:tgtEl>
                                          <p:spTgt spid="11328"/>
                                        </p:tgtEl>
                                        <p:attrNameLst>
                                          <p:attrName>ppt_x</p:attrName>
                                        </p:attrNameLst>
                                      </p:cBhvr>
                                      <p:tavLst>
                                        <p:tav tm="0" fmla="#ppt_x+(cos(-2*pi*(1-$))*-#ppt_x-sin(-2*pi*(1-$))*(1-#ppt_y))*(1-$)">
                                          <p:val>
                                            <p:fltVal val="0"/>
                                          </p:val>
                                        </p:tav>
                                        <p:tav tm="100000">
                                          <p:val>
                                            <p:fltVal val="1"/>
                                          </p:val>
                                        </p:tav>
                                      </p:tavLst>
                                    </p:anim>
                                    <p:anim calcmode="lin" valueType="num">
                                      <p:cBhvr>
                                        <p:cTn id="152" dur="1000" fill="hold"/>
                                        <p:tgtEl>
                                          <p:spTgt spid="11328"/>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53" fill="hold" nodeType="clickPar">
                      <p:stCondLst>
                        <p:cond delay="indefinite"/>
                      </p:stCondLst>
                      <p:childTnLst>
                        <p:par>
                          <p:cTn id="154" fill="hold">
                            <p:stCondLst>
                              <p:cond delay="0"/>
                            </p:stCondLst>
                            <p:childTnLst>
                              <p:par>
                                <p:cTn id="155" presetID="41" presetClass="entr" presetSubtype="0" dur="500" fill="hold" nodeType="clickEffect">
                                  <p:stCondLst>
                                    <p:cond delay="0"/>
                                  </p:stCondLst>
                                  <p:iterate type="lt">
                                    <p:tmPct val="10000"/>
                                  </p:iterate>
                                  <p:childTnLst>
                                    <p:set>
                                      <p:cBhvr>
                                        <p:cTn id="156" dur="1" fill="hold">
                                          <p:stCondLst>
                                            <p:cond delay="0"/>
                                          </p:stCondLst>
                                        </p:cTn>
                                        <p:tgtEl>
                                          <p:spTgt spid="11329">
                                            <p:txEl>
                                              <p:pRg st="0" end="0"/>
                                            </p:txEl>
                                          </p:spTgt>
                                        </p:tgtEl>
                                        <p:attrNameLst>
                                          <p:attrName>style.visibility</p:attrName>
                                        </p:attrNameLst>
                                      </p:cBhvr>
                                      <p:to>
                                        <p:strVal val="visible"/>
                                      </p:to>
                                    </p:set>
                                    <p:anim calcmode="lin" valueType="num">
                                      <p:cBhvr>
                                        <p:cTn id="157" dur="500" fill="hold"/>
                                        <p:tgtEl>
                                          <p:spTgt spid="11329">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158" dur="500" fill="hold"/>
                                        <p:tgtEl>
                                          <p:spTgt spid="11329">
                                            <p:txEl>
                                              <p:pRg st="0" end="0"/>
                                            </p:txEl>
                                          </p:spTgt>
                                        </p:tgtEl>
                                        <p:attrNameLst>
                                          <p:attrName>ppt_y</p:attrName>
                                        </p:attrNameLst>
                                      </p:cBhvr>
                                      <p:tavLst>
                                        <p:tav tm="0">
                                          <p:val>
                                            <p:strVal val="#ppt_y"/>
                                          </p:val>
                                        </p:tav>
                                        <p:tav tm="100000">
                                          <p:val>
                                            <p:strVal val="#ppt_y"/>
                                          </p:val>
                                        </p:tav>
                                      </p:tavLst>
                                    </p:anim>
                                    <p:anim calcmode="lin" valueType="num">
                                      <p:cBhvr>
                                        <p:cTn id="159" dur="500" fill="hold"/>
                                        <p:tgtEl>
                                          <p:spTgt spid="11329">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60" dur="500" fill="hold"/>
                                        <p:tgtEl>
                                          <p:spTgt spid="11329">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61" dur="500" tmFilter="0,0; .5, 1; 1, 1"/>
                                        <p:tgtEl>
                                          <p:spTgt spid="11329">
                                            <p:txEl>
                                              <p:pRg st="0" end="0"/>
                                            </p:txEl>
                                          </p:spTgt>
                                        </p:tgtEl>
                                      </p:cBhvr>
                                    </p:animEffect>
                                  </p:childTnLst>
                                </p:cTn>
                              </p:par>
                            </p:childTnLst>
                          </p:cTn>
                        </p:par>
                      </p:childTnLst>
                    </p:cTn>
                  </p:par>
                  <p:par>
                    <p:cTn id="162" fill="hold" nodeType="clickPar">
                      <p:stCondLst>
                        <p:cond delay="indefinite"/>
                      </p:stCondLst>
                      <p:childTnLst>
                        <p:par>
                          <p:cTn id="163" fill="hold">
                            <p:stCondLst>
                              <p:cond delay="0"/>
                            </p:stCondLst>
                            <p:childTnLst>
                              <p:par>
                                <p:cTn id="164" presetID="41" presetClass="entr" presetSubtype="0" dur="500" fill="hold" grpId="0" nodeType="clickEffect">
                                  <p:stCondLst>
                                    <p:cond delay="0"/>
                                  </p:stCondLst>
                                  <p:iterate type="lt">
                                    <p:tmPct val="10000"/>
                                  </p:iterate>
                                  <p:childTnLst>
                                    <p:set>
                                      <p:cBhvr>
                                        <p:cTn id="165" dur="1" fill="hold">
                                          <p:stCondLst>
                                            <p:cond delay="0"/>
                                          </p:stCondLst>
                                        </p:cTn>
                                        <p:tgtEl>
                                          <p:spTgt spid="11330"/>
                                        </p:tgtEl>
                                        <p:attrNameLst>
                                          <p:attrName>style.visibility</p:attrName>
                                        </p:attrNameLst>
                                      </p:cBhvr>
                                      <p:to>
                                        <p:strVal val="visible"/>
                                      </p:to>
                                    </p:set>
                                    <p:anim calcmode="lin" valueType="num">
                                      <p:cBhvr>
                                        <p:cTn id="166" dur="500" fill="hold"/>
                                        <p:tgtEl>
                                          <p:spTgt spid="11330"/>
                                        </p:tgtEl>
                                        <p:attrNameLst>
                                          <p:attrName>ppt_x</p:attrName>
                                        </p:attrNameLst>
                                      </p:cBhvr>
                                      <p:tavLst>
                                        <p:tav tm="0">
                                          <p:val>
                                            <p:strVal val="#ppt_x"/>
                                          </p:val>
                                        </p:tav>
                                        <p:tav tm="50000">
                                          <p:val>
                                            <p:strVal val="#ppt_x+.1"/>
                                          </p:val>
                                        </p:tav>
                                        <p:tav tm="100000">
                                          <p:val>
                                            <p:strVal val="#ppt_x"/>
                                          </p:val>
                                        </p:tav>
                                      </p:tavLst>
                                    </p:anim>
                                    <p:anim calcmode="lin" valueType="num">
                                      <p:cBhvr>
                                        <p:cTn id="167" dur="500" fill="hold"/>
                                        <p:tgtEl>
                                          <p:spTgt spid="11330"/>
                                        </p:tgtEl>
                                        <p:attrNameLst>
                                          <p:attrName>ppt_y</p:attrName>
                                        </p:attrNameLst>
                                      </p:cBhvr>
                                      <p:tavLst>
                                        <p:tav tm="0">
                                          <p:val>
                                            <p:strVal val="#ppt_y"/>
                                          </p:val>
                                        </p:tav>
                                        <p:tav tm="100000">
                                          <p:val>
                                            <p:strVal val="#ppt_y"/>
                                          </p:val>
                                        </p:tav>
                                      </p:tavLst>
                                    </p:anim>
                                    <p:anim calcmode="lin" valueType="num">
                                      <p:cBhvr>
                                        <p:cTn id="168" dur="500" fill="hold"/>
                                        <p:tgtEl>
                                          <p:spTgt spid="11330"/>
                                        </p:tgtEl>
                                        <p:attrNameLst>
                                          <p:attrName>ppt_h</p:attrName>
                                        </p:attrNameLst>
                                      </p:cBhvr>
                                      <p:tavLst>
                                        <p:tav tm="0">
                                          <p:val>
                                            <p:strVal val="#ppt_h/10"/>
                                          </p:val>
                                        </p:tav>
                                        <p:tav tm="50000">
                                          <p:val>
                                            <p:strVal val="#ppt_h+.01"/>
                                          </p:val>
                                        </p:tav>
                                        <p:tav tm="100000">
                                          <p:val>
                                            <p:strVal val="#ppt_h"/>
                                          </p:val>
                                        </p:tav>
                                      </p:tavLst>
                                    </p:anim>
                                    <p:anim calcmode="lin" valueType="num">
                                      <p:cBhvr>
                                        <p:cTn id="169" dur="500" fill="hold"/>
                                        <p:tgtEl>
                                          <p:spTgt spid="11330"/>
                                        </p:tgtEl>
                                        <p:attrNameLst>
                                          <p:attrName>ppt_w</p:attrName>
                                        </p:attrNameLst>
                                      </p:cBhvr>
                                      <p:tavLst>
                                        <p:tav tm="0">
                                          <p:val>
                                            <p:strVal val="#ppt_w/10"/>
                                          </p:val>
                                        </p:tav>
                                        <p:tav tm="50000">
                                          <p:val>
                                            <p:strVal val="#ppt_w+.01"/>
                                          </p:val>
                                        </p:tav>
                                        <p:tav tm="100000">
                                          <p:val>
                                            <p:strVal val="#ppt_w"/>
                                          </p:val>
                                        </p:tav>
                                      </p:tavLst>
                                    </p:anim>
                                    <p:animEffect transition="in" filter="fade">
                                      <p:cBhvr>
                                        <p:cTn id="170" dur="500" tmFilter="0,0; .5, 1; 1, 1"/>
                                        <p:tgtEl>
                                          <p:spTgt spid="11330"/>
                                        </p:tgtEl>
                                      </p:cBhvr>
                                    </p:animEffect>
                                  </p:childTnLst>
                                </p:cTn>
                              </p:par>
                            </p:childTnLst>
                          </p:cTn>
                        </p:par>
                      </p:childTnLst>
                    </p:cTn>
                  </p:par>
                  <p:par>
                    <p:cTn id="171" fill="hold" nodeType="clickPar">
                      <p:stCondLst>
                        <p:cond delay="indefinite"/>
                      </p:stCondLst>
                      <p:childTnLst>
                        <p:par>
                          <p:cTn id="172" fill="hold">
                            <p:stCondLst>
                              <p:cond delay="0"/>
                            </p:stCondLst>
                            <p:childTnLst>
                              <p:par>
                                <p:cTn id="173" presetID="41" presetClass="entr" presetSubtype="0" dur="500" fill="hold" grpId="0" nodeType="clickEffect">
                                  <p:stCondLst>
                                    <p:cond delay="0"/>
                                  </p:stCondLst>
                                  <p:iterate type="lt">
                                    <p:tmPct val="10000"/>
                                  </p:iterate>
                                  <p:childTnLst>
                                    <p:set>
                                      <p:cBhvr>
                                        <p:cTn id="174" dur="1" fill="hold">
                                          <p:stCondLst>
                                            <p:cond delay="0"/>
                                          </p:stCondLst>
                                        </p:cTn>
                                        <p:tgtEl>
                                          <p:spTgt spid="11331"/>
                                        </p:tgtEl>
                                        <p:attrNameLst>
                                          <p:attrName>style.visibility</p:attrName>
                                        </p:attrNameLst>
                                      </p:cBhvr>
                                      <p:to>
                                        <p:strVal val="visible"/>
                                      </p:to>
                                    </p:set>
                                    <p:anim calcmode="lin" valueType="num">
                                      <p:cBhvr>
                                        <p:cTn id="175" dur="500" fill="hold"/>
                                        <p:tgtEl>
                                          <p:spTgt spid="11331"/>
                                        </p:tgtEl>
                                        <p:attrNameLst>
                                          <p:attrName>ppt_x</p:attrName>
                                        </p:attrNameLst>
                                      </p:cBhvr>
                                      <p:tavLst>
                                        <p:tav tm="0">
                                          <p:val>
                                            <p:strVal val="#ppt_x"/>
                                          </p:val>
                                        </p:tav>
                                        <p:tav tm="50000">
                                          <p:val>
                                            <p:strVal val="#ppt_x+.1"/>
                                          </p:val>
                                        </p:tav>
                                        <p:tav tm="100000">
                                          <p:val>
                                            <p:strVal val="#ppt_x"/>
                                          </p:val>
                                        </p:tav>
                                      </p:tavLst>
                                    </p:anim>
                                    <p:anim calcmode="lin" valueType="num">
                                      <p:cBhvr>
                                        <p:cTn id="176" dur="500" fill="hold"/>
                                        <p:tgtEl>
                                          <p:spTgt spid="11331"/>
                                        </p:tgtEl>
                                        <p:attrNameLst>
                                          <p:attrName>ppt_y</p:attrName>
                                        </p:attrNameLst>
                                      </p:cBhvr>
                                      <p:tavLst>
                                        <p:tav tm="0">
                                          <p:val>
                                            <p:strVal val="#ppt_y"/>
                                          </p:val>
                                        </p:tav>
                                        <p:tav tm="100000">
                                          <p:val>
                                            <p:strVal val="#ppt_y"/>
                                          </p:val>
                                        </p:tav>
                                      </p:tavLst>
                                    </p:anim>
                                    <p:anim calcmode="lin" valueType="num">
                                      <p:cBhvr>
                                        <p:cTn id="177" dur="500" fill="hold"/>
                                        <p:tgtEl>
                                          <p:spTgt spid="11331"/>
                                        </p:tgtEl>
                                        <p:attrNameLst>
                                          <p:attrName>ppt_h</p:attrName>
                                        </p:attrNameLst>
                                      </p:cBhvr>
                                      <p:tavLst>
                                        <p:tav tm="0">
                                          <p:val>
                                            <p:strVal val="#ppt_h/10"/>
                                          </p:val>
                                        </p:tav>
                                        <p:tav tm="50000">
                                          <p:val>
                                            <p:strVal val="#ppt_h+.01"/>
                                          </p:val>
                                        </p:tav>
                                        <p:tav tm="100000">
                                          <p:val>
                                            <p:strVal val="#ppt_h"/>
                                          </p:val>
                                        </p:tav>
                                      </p:tavLst>
                                    </p:anim>
                                    <p:anim calcmode="lin" valueType="num">
                                      <p:cBhvr>
                                        <p:cTn id="178" dur="500" fill="hold"/>
                                        <p:tgtEl>
                                          <p:spTgt spid="11331"/>
                                        </p:tgtEl>
                                        <p:attrNameLst>
                                          <p:attrName>ppt_w</p:attrName>
                                        </p:attrNameLst>
                                      </p:cBhvr>
                                      <p:tavLst>
                                        <p:tav tm="0">
                                          <p:val>
                                            <p:strVal val="#ppt_w/10"/>
                                          </p:val>
                                        </p:tav>
                                        <p:tav tm="50000">
                                          <p:val>
                                            <p:strVal val="#ppt_w+.01"/>
                                          </p:val>
                                        </p:tav>
                                        <p:tav tm="100000">
                                          <p:val>
                                            <p:strVal val="#ppt_w"/>
                                          </p:val>
                                        </p:tav>
                                      </p:tavLst>
                                    </p:anim>
                                    <p:animEffect transition="in" filter="fade">
                                      <p:cBhvr>
                                        <p:cTn id="179" dur="500" tmFilter="0,0; .5, 1; 1, 1"/>
                                        <p:tgtEl>
                                          <p:spTgt spid="11331"/>
                                        </p:tgtEl>
                                      </p:cBhvr>
                                    </p:animEffect>
                                  </p:childTnLst>
                                </p:cTn>
                              </p:par>
                            </p:childTnLst>
                          </p:cTn>
                        </p:par>
                      </p:childTnLst>
                    </p:cTn>
                  </p:par>
                  <p:par>
                    <p:cTn id="180" fill="hold" nodeType="clickPar">
                      <p:stCondLst>
                        <p:cond delay="indefinite"/>
                      </p:stCondLst>
                      <p:childTnLst>
                        <p:par>
                          <p:cTn id="181" fill="hold">
                            <p:stCondLst>
                              <p:cond delay="0"/>
                            </p:stCondLst>
                            <p:childTnLst>
                              <p:par>
                                <p:cTn id="182" presetID="41" presetClass="entr" presetSubtype="0" dur="500" fill="hold" grpId="0" nodeType="clickEffect">
                                  <p:stCondLst>
                                    <p:cond delay="0"/>
                                  </p:stCondLst>
                                  <p:iterate type="lt">
                                    <p:tmPct val="10000"/>
                                  </p:iterate>
                                  <p:childTnLst>
                                    <p:set>
                                      <p:cBhvr>
                                        <p:cTn id="183" dur="1" fill="hold">
                                          <p:stCondLst>
                                            <p:cond delay="0"/>
                                          </p:stCondLst>
                                        </p:cTn>
                                        <p:tgtEl>
                                          <p:spTgt spid="11332"/>
                                        </p:tgtEl>
                                        <p:attrNameLst>
                                          <p:attrName>style.visibility</p:attrName>
                                        </p:attrNameLst>
                                      </p:cBhvr>
                                      <p:to>
                                        <p:strVal val="visible"/>
                                      </p:to>
                                    </p:set>
                                    <p:anim calcmode="lin" valueType="num">
                                      <p:cBhvr>
                                        <p:cTn id="184" dur="500" fill="hold"/>
                                        <p:tgtEl>
                                          <p:spTgt spid="11332"/>
                                        </p:tgtEl>
                                        <p:attrNameLst>
                                          <p:attrName>ppt_x</p:attrName>
                                        </p:attrNameLst>
                                      </p:cBhvr>
                                      <p:tavLst>
                                        <p:tav tm="0">
                                          <p:val>
                                            <p:strVal val="#ppt_x"/>
                                          </p:val>
                                        </p:tav>
                                        <p:tav tm="50000">
                                          <p:val>
                                            <p:strVal val="#ppt_x+.1"/>
                                          </p:val>
                                        </p:tav>
                                        <p:tav tm="100000">
                                          <p:val>
                                            <p:strVal val="#ppt_x"/>
                                          </p:val>
                                        </p:tav>
                                      </p:tavLst>
                                    </p:anim>
                                    <p:anim calcmode="lin" valueType="num">
                                      <p:cBhvr>
                                        <p:cTn id="185" dur="500" fill="hold"/>
                                        <p:tgtEl>
                                          <p:spTgt spid="11332"/>
                                        </p:tgtEl>
                                        <p:attrNameLst>
                                          <p:attrName>ppt_y</p:attrName>
                                        </p:attrNameLst>
                                      </p:cBhvr>
                                      <p:tavLst>
                                        <p:tav tm="0">
                                          <p:val>
                                            <p:strVal val="#ppt_y"/>
                                          </p:val>
                                        </p:tav>
                                        <p:tav tm="100000">
                                          <p:val>
                                            <p:strVal val="#ppt_y"/>
                                          </p:val>
                                        </p:tav>
                                      </p:tavLst>
                                    </p:anim>
                                    <p:anim calcmode="lin" valueType="num">
                                      <p:cBhvr>
                                        <p:cTn id="186" dur="500" fill="hold"/>
                                        <p:tgtEl>
                                          <p:spTgt spid="11332"/>
                                        </p:tgtEl>
                                        <p:attrNameLst>
                                          <p:attrName>ppt_h</p:attrName>
                                        </p:attrNameLst>
                                      </p:cBhvr>
                                      <p:tavLst>
                                        <p:tav tm="0">
                                          <p:val>
                                            <p:strVal val="#ppt_h/10"/>
                                          </p:val>
                                        </p:tav>
                                        <p:tav tm="50000">
                                          <p:val>
                                            <p:strVal val="#ppt_h+.01"/>
                                          </p:val>
                                        </p:tav>
                                        <p:tav tm="100000">
                                          <p:val>
                                            <p:strVal val="#ppt_h"/>
                                          </p:val>
                                        </p:tav>
                                      </p:tavLst>
                                    </p:anim>
                                    <p:anim calcmode="lin" valueType="num">
                                      <p:cBhvr>
                                        <p:cTn id="187" dur="500" fill="hold"/>
                                        <p:tgtEl>
                                          <p:spTgt spid="11332"/>
                                        </p:tgtEl>
                                        <p:attrNameLst>
                                          <p:attrName>ppt_w</p:attrName>
                                        </p:attrNameLst>
                                      </p:cBhvr>
                                      <p:tavLst>
                                        <p:tav tm="0">
                                          <p:val>
                                            <p:strVal val="#ppt_w/10"/>
                                          </p:val>
                                        </p:tav>
                                        <p:tav tm="50000">
                                          <p:val>
                                            <p:strVal val="#ppt_w+.01"/>
                                          </p:val>
                                        </p:tav>
                                        <p:tav tm="100000">
                                          <p:val>
                                            <p:strVal val="#ppt_w"/>
                                          </p:val>
                                        </p:tav>
                                      </p:tavLst>
                                    </p:anim>
                                    <p:animEffect transition="in" filter="fade">
                                      <p:cBhvr>
                                        <p:cTn id="188" dur="500" tmFilter="0,0; .5, 1; 1, 1"/>
                                        <p:tgtEl>
                                          <p:spTgt spid="113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11" grpId="0"/>
      <p:bldP spid="11311" grpId="1"/>
      <p:bldP spid="11312" grpId="0"/>
      <p:bldP spid="11313" grpId="0"/>
      <p:bldP spid="11314" grpId="0"/>
      <p:bldP spid="11315" grpId="0"/>
      <p:bldP spid="11316" grpId="0"/>
      <p:bldP spid="11317" grpId="0"/>
      <p:bldP spid="11318" grpId="0"/>
      <p:bldP spid="11319" grpId="0"/>
      <p:bldP spid="11323" grpId="0"/>
      <p:bldP spid="11324" grpId="0"/>
      <p:bldP spid="11326" grpId="0"/>
      <p:bldP spid="11327" grpId="0"/>
      <p:bldP spid="11328" grpId="0"/>
      <p:bldP spid="11330" grpId="0"/>
      <p:bldP spid="11331" grpId="0"/>
      <p:bldP spid="1133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290" name="图片 3076" descr="bwy02">
            <a:hlinkClick r:id="rId3"/>
          </p:cNvPr>
          <p:cNvPicPr>
            <a:picLocks noChangeAspect="1"/>
          </p:cNvPicPr>
          <p:nvPr/>
        </p:nvPicPr>
        <p:blipFill>
          <a:blip r:embed="rId2"/>
          <a:stretch>
            <a:fillRect/>
          </a:stretch>
        </p:blipFill>
        <p:spPr>
          <a:xfrm>
            <a:off x="249238" y="4235450"/>
            <a:ext cx="3962400" cy="1973263"/>
          </a:xfrm>
          <a:prstGeom prst="rect">
            <a:avLst/>
          </a:prstGeom>
          <a:noFill/>
          <a:ln w="9525">
            <a:noFill/>
          </a:ln>
        </p:spPr>
      </p:pic>
      <p:pic>
        <p:nvPicPr>
          <p:cNvPr id="12291" name="图片 3077" descr="scene_18b"/>
          <p:cNvPicPr>
            <a:picLocks noChangeAspect="1"/>
          </p:cNvPicPr>
          <p:nvPr/>
        </p:nvPicPr>
        <p:blipFill>
          <a:blip r:embed="rId4"/>
          <a:stretch>
            <a:fillRect/>
          </a:stretch>
        </p:blipFill>
        <p:spPr>
          <a:xfrm>
            <a:off x="5257800" y="3200400"/>
            <a:ext cx="3244850" cy="2762250"/>
          </a:xfrm>
          <a:prstGeom prst="rect">
            <a:avLst/>
          </a:prstGeom>
          <a:noFill/>
          <a:ln w="9525">
            <a:noFill/>
          </a:ln>
        </p:spPr>
      </p:pic>
      <p:sp>
        <p:nvSpPr>
          <p:cNvPr id="12292" name="文本框 3079"/>
          <p:cNvSpPr txBox="1"/>
          <p:nvPr/>
        </p:nvSpPr>
        <p:spPr>
          <a:xfrm>
            <a:off x="3492500" y="1158875"/>
            <a:ext cx="4591050" cy="517525"/>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a:latin typeface="华文新魏" panose="02010800040101010101" pitchFamily="2" charset="-122"/>
                <a:ea typeface="华文新魏" panose="02010800040101010101" pitchFamily="2" charset="-122"/>
              </a:rPr>
              <a:t>1</a:t>
            </a:r>
            <a:r>
              <a:rPr lang="zh-CN" altLang="en-US" sz="2800">
                <a:latin typeface="华文新魏" panose="02010800040101010101" pitchFamily="2" charset="-122"/>
                <a:ea typeface="华文新魏" panose="02010800040101010101" pitchFamily="2" charset="-122"/>
              </a:rPr>
              <a:t>、我、老余，见到小茅屋。</a:t>
            </a:r>
            <a:endParaRPr lang="zh-CN" altLang="en-US" sz="2800">
              <a:latin typeface="华文新魏" panose="02010800040101010101" pitchFamily="2" charset="-122"/>
              <a:ea typeface="华文新魏" panose="02010800040101010101" pitchFamily="2" charset="-122"/>
            </a:endParaRPr>
          </a:p>
        </p:txBody>
      </p:sp>
      <p:sp>
        <p:nvSpPr>
          <p:cNvPr id="12293" name="椭圆形标注 3081"/>
          <p:cNvSpPr/>
          <p:nvPr/>
        </p:nvSpPr>
        <p:spPr>
          <a:xfrm>
            <a:off x="228600" y="1776413"/>
            <a:ext cx="3962400" cy="1271587"/>
          </a:xfrm>
          <a:prstGeom prst="wedgeEllipseCallout">
            <a:avLst>
              <a:gd name="adj1" fmla="val 11417"/>
              <a:gd name="adj2" fmla="val 170176"/>
            </a:avLst>
          </a:prstGeom>
          <a:solidFill>
            <a:srgbClr val="FF6600"/>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3600" b="1">
              <a:solidFill>
                <a:schemeClr val="bg1"/>
              </a:solidFill>
              <a:latin typeface="Times New Roman" panose="02020603050405020304" pitchFamily="2" charset="0"/>
              <a:ea typeface="楷体_GB2312" pitchFamily="1" charset="-122"/>
            </a:endParaRPr>
          </a:p>
        </p:txBody>
      </p:sp>
      <p:sp>
        <p:nvSpPr>
          <p:cNvPr id="12294" name="文本框 3082"/>
          <p:cNvSpPr txBox="1"/>
          <p:nvPr/>
        </p:nvSpPr>
        <p:spPr>
          <a:xfrm>
            <a:off x="762000" y="1898650"/>
            <a:ext cx="2946400" cy="639763"/>
          </a:xfrm>
          <a:prstGeom prst="rect">
            <a:avLst/>
          </a:prstGeom>
          <a:noFill/>
          <a:ln w="9525">
            <a:noFill/>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chemeClr val="bg1"/>
                </a:solidFill>
                <a:latin typeface="华文新魏" panose="02010800040101010101" pitchFamily="2" charset="-122"/>
                <a:ea typeface="华文新魏" panose="02010800040101010101" pitchFamily="2" charset="-122"/>
              </a:rPr>
              <a:t>茅屋主人是谁</a:t>
            </a:r>
            <a:endParaRPr lang="zh-CN" altLang="en-US" sz="11700" b="1">
              <a:solidFill>
                <a:schemeClr val="bg1"/>
              </a:solidFill>
              <a:latin typeface="华文新魏" panose="02010800040101010101" pitchFamily="2" charset="-122"/>
              <a:ea typeface="华文新魏" panose="02010800040101010101" pitchFamily="2" charset="-122"/>
            </a:endParaRPr>
          </a:p>
        </p:txBody>
      </p:sp>
      <p:sp>
        <p:nvSpPr>
          <p:cNvPr id="12295" name="文本框 3083"/>
          <p:cNvSpPr txBox="1"/>
          <p:nvPr/>
        </p:nvSpPr>
        <p:spPr>
          <a:xfrm>
            <a:off x="3962400" y="1765300"/>
            <a:ext cx="2181225" cy="2470150"/>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5600" b="1">
                <a:latin typeface="Times New Roman" panose="02020603050405020304" pitchFamily="2" charset="0"/>
                <a:ea typeface="楷体_GB2312" pitchFamily="1" charset="-122"/>
              </a:rPr>
              <a:t>？</a:t>
            </a:r>
            <a:endParaRPr lang="zh-CN" altLang="en-US" sz="15600" b="1">
              <a:latin typeface="Times New Roman" panose="02020603050405020304" pitchFamily="2" charset="0"/>
              <a:ea typeface="楷体_GB2312" pitchFamily="1" charset="-122"/>
            </a:endParaRPr>
          </a:p>
        </p:txBody>
      </p:sp>
      <p:grpSp>
        <p:nvGrpSpPr>
          <p:cNvPr id="12296" name="组合 5"/>
          <p:cNvGrpSpPr/>
          <p:nvPr/>
        </p:nvGrpSpPr>
        <p:grpSpPr>
          <a:xfrm>
            <a:off x="411163" y="1341438"/>
            <a:ext cx="2073275" cy="4762"/>
            <a:chExt cx="2071702" cy="5754"/>
          </a:xfrm>
        </p:grpSpPr>
        <p:sp>
          <p:nvSpPr>
            <p:cNvPr id="12297"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2298"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5"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anim calcmode="lin" valueType="num">
                                      <p:cBhvr additive="base">
                                        <p:cTn id="7" dur="500" fill="hold"/>
                                        <p:tgtEl>
                                          <p:spTgt spid="12290"/>
                                        </p:tgtEl>
                                        <p:attrNameLst>
                                          <p:attrName>ppt_x</p:attrName>
                                        </p:attrNameLst>
                                      </p:cBhvr>
                                      <p:tavLst>
                                        <p:tav tm="0">
                                          <p:val>
                                            <p:strVal val="0-#ppt_w/2"/>
                                          </p:val>
                                        </p:tav>
                                        <p:tav tm="100000">
                                          <p:val>
                                            <p:strVal val="#ppt_x"/>
                                          </p:val>
                                        </p:tav>
                                      </p:tavLst>
                                    </p:anim>
                                    <p:anim calcmode="lin" valueType="num">
                                      <p:cBhvr additive="base">
                                        <p:cTn id="8" dur="500" fill="hold"/>
                                        <p:tgtEl>
                                          <p:spTgt spid="1229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2291"/>
                                        </p:tgtEl>
                                        <p:attrNameLst>
                                          <p:attrName>style.visibility</p:attrName>
                                        </p:attrNameLst>
                                      </p:cBhvr>
                                      <p:to>
                                        <p:strVal val="visible"/>
                                      </p:to>
                                    </p:set>
                                    <p:anim calcmode="lin" valueType="num">
                                      <p:cBhvr additive="base">
                                        <p:cTn id="13" dur="500" fill="hold"/>
                                        <p:tgtEl>
                                          <p:spTgt spid="12291"/>
                                        </p:tgtEl>
                                        <p:attrNameLst>
                                          <p:attrName>ppt_x</p:attrName>
                                        </p:attrNameLst>
                                      </p:cBhvr>
                                      <p:tavLst>
                                        <p:tav tm="0">
                                          <p:val>
                                            <p:strVal val="0-#ppt_w/2"/>
                                          </p:val>
                                        </p:tav>
                                        <p:tav tm="100000">
                                          <p:val>
                                            <p:strVal val="#ppt_x"/>
                                          </p:val>
                                        </p:tav>
                                      </p:tavLst>
                                    </p:anim>
                                    <p:anim calcmode="lin" valueType="num">
                                      <p:cBhvr additive="base">
                                        <p:cTn id="14" dur="500" fill="hold"/>
                                        <p:tgtEl>
                                          <p:spTgt spid="12291"/>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12292"/>
                                        </p:tgtEl>
                                        <p:attrNameLst>
                                          <p:attrName>style.visibility</p:attrName>
                                        </p:attrNameLst>
                                      </p:cBhvr>
                                      <p:to>
                                        <p:strVal val="visible"/>
                                      </p:to>
                                    </p:set>
                                    <p:anim calcmode="lin" valueType="num">
                                      <p:cBhvr additive="base">
                                        <p:cTn id="19" dur="500" fill="hold"/>
                                        <p:tgtEl>
                                          <p:spTgt spid="12292"/>
                                        </p:tgtEl>
                                        <p:attrNameLst>
                                          <p:attrName>ppt_x</p:attrName>
                                        </p:attrNameLst>
                                      </p:cBhvr>
                                      <p:tavLst>
                                        <p:tav tm="0">
                                          <p:val>
                                            <p:strVal val="0-#ppt_w/2"/>
                                          </p:val>
                                        </p:tav>
                                        <p:tav tm="100000">
                                          <p:val>
                                            <p:strVal val="#ppt_x"/>
                                          </p:val>
                                        </p:tav>
                                      </p:tavLst>
                                    </p:anim>
                                    <p:anim calcmode="lin" valueType="num">
                                      <p:cBhvr additive="base">
                                        <p:cTn id="20" dur="500" fill="hold"/>
                                        <p:tgtEl>
                                          <p:spTgt spid="12292"/>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12293"/>
                                        </p:tgtEl>
                                        <p:attrNameLst>
                                          <p:attrName>style.visibility</p:attrName>
                                        </p:attrNameLst>
                                      </p:cBhvr>
                                      <p:to>
                                        <p:strVal val="visible"/>
                                      </p:to>
                                    </p:set>
                                    <p:anim calcmode="lin" valueType="num">
                                      <p:cBhvr additive="base">
                                        <p:cTn id="25" dur="500" fill="hold"/>
                                        <p:tgtEl>
                                          <p:spTgt spid="12293"/>
                                        </p:tgtEl>
                                        <p:attrNameLst>
                                          <p:attrName>ppt_x</p:attrName>
                                        </p:attrNameLst>
                                      </p:cBhvr>
                                      <p:tavLst>
                                        <p:tav tm="0">
                                          <p:val>
                                            <p:strVal val="0-#ppt_w/2"/>
                                          </p:val>
                                        </p:tav>
                                        <p:tav tm="100000">
                                          <p:val>
                                            <p:strVal val="#ppt_x"/>
                                          </p:val>
                                        </p:tav>
                                      </p:tavLst>
                                    </p:anim>
                                    <p:anim calcmode="lin" valueType="num">
                                      <p:cBhvr additive="base">
                                        <p:cTn id="26" dur="500" fill="hold"/>
                                        <p:tgtEl>
                                          <p:spTgt spid="12293"/>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8" dur="500" fill="hold" grpId="0" nodeType="clickEffect">
                                  <p:stCondLst>
                                    <p:cond delay="0"/>
                                  </p:stCondLst>
                                  <p:childTnLst>
                                    <p:set>
                                      <p:cBhvr>
                                        <p:cTn id="30" dur="1" fill="hold">
                                          <p:stCondLst>
                                            <p:cond delay="0"/>
                                          </p:stCondLst>
                                        </p:cTn>
                                        <p:tgtEl>
                                          <p:spTgt spid="12294"/>
                                        </p:tgtEl>
                                        <p:attrNameLst>
                                          <p:attrName>style.visibility</p:attrName>
                                        </p:attrNameLst>
                                      </p:cBhvr>
                                      <p:to>
                                        <p:strVal val="visible"/>
                                      </p:to>
                                    </p:set>
                                    <p:anim calcmode="lin" valueType="num">
                                      <p:cBhvr additive="base">
                                        <p:cTn id="31" dur="500" fill="hold"/>
                                        <p:tgtEl>
                                          <p:spTgt spid="12294"/>
                                        </p:tgtEl>
                                        <p:attrNameLst>
                                          <p:attrName>ppt_x</p:attrName>
                                        </p:attrNameLst>
                                      </p:cBhvr>
                                      <p:tavLst>
                                        <p:tav tm="0">
                                          <p:val>
                                            <p:strVal val="0-#ppt_w/2"/>
                                          </p:val>
                                        </p:tav>
                                        <p:tav tm="100000">
                                          <p:val>
                                            <p:strVal val="#ppt_x"/>
                                          </p:val>
                                        </p:tav>
                                      </p:tavLst>
                                    </p:anim>
                                    <p:anim calcmode="lin" valueType="num">
                                      <p:cBhvr additive="base">
                                        <p:cTn id="32" dur="500" fill="hold"/>
                                        <p:tgtEl>
                                          <p:spTgt spid="12294"/>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8" dur="500" fill="hold" grpId="0" nodeType="clickEffect">
                                  <p:stCondLst>
                                    <p:cond delay="0"/>
                                  </p:stCondLst>
                                  <p:childTnLst>
                                    <p:set>
                                      <p:cBhvr>
                                        <p:cTn id="36" dur="1" fill="hold">
                                          <p:stCondLst>
                                            <p:cond delay="0"/>
                                          </p:stCondLst>
                                        </p:cTn>
                                        <p:tgtEl>
                                          <p:spTgt spid="12295"/>
                                        </p:tgtEl>
                                        <p:attrNameLst>
                                          <p:attrName>style.visibility</p:attrName>
                                        </p:attrNameLst>
                                      </p:cBhvr>
                                      <p:to>
                                        <p:strVal val="visible"/>
                                      </p:to>
                                    </p:set>
                                    <p:anim calcmode="lin" valueType="num">
                                      <p:cBhvr additive="base">
                                        <p:cTn id="37" dur="500" fill="hold"/>
                                        <p:tgtEl>
                                          <p:spTgt spid="12295"/>
                                        </p:tgtEl>
                                        <p:attrNameLst>
                                          <p:attrName>ppt_x</p:attrName>
                                        </p:attrNameLst>
                                      </p:cBhvr>
                                      <p:tavLst>
                                        <p:tav tm="0">
                                          <p:val>
                                            <p:strVal val="0-#ppt_w/2"/>
                                          </p:val>
                                        </p:tav>
                                        <p:tav tm="100000">
                                          <p:val>
                                            <p:strVal val="#ppt_x"/>
                                          </p:val>
                                        </p:tav>
                                      </p:tavLst>
                                    </p:anim>
                                    <p:anim calcmode="lin" valueType="num">
                                      <p:cBhvr additive="base">
                                        <p:cTn id="38" dur="500" fill="hold"/>
                                        <p:tgtEl>
                                          <p:spTgt spid="1229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2" grpId="0"/>
      <p:bldP spid="12293" grpId="0"/>
      <p:bldP spid="12294" grpId="0"/>
      <p:bldP spid="1229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314" name="图片 46084" descr="scene_18b"/>
          <p:cNvPicPr>
            <a:picLocks noChangeAspect="1"/>
          </p:cNvPicPr>
          <p:nvPr/>
        </p:nvPicPr>
        <p:blipFill>
          <a:blip r:embed="rId2"/>
          <a:stretch>
            <a:fillRect/>
          </a:stretch>
        </p:blipFill>
        <p:spPr>
          <a:xfrm>
            <a:off x="5257800" y="3200400"/>
            <a:ext cx="3505200" cy="2990850"/>
          </a:xfrm>
          <a:prstGeom prst="rect">
            <a:avLst/>
          </a:prstGeom>
          <a:noFill/>
          <a:ln w="9525">
            <a:noFill/>
          </a:ln>
        </p:spPr>
      </p:pic>
      <p:sp>
        <p:nvSpPr>
          <p:cNvPr id="13315" name="文本框 46085"/>
          <p:cNvSpPr txBox="1"/>
          <p:nvPr/>
        </p:nvSpPr>
        <p:spPr>
          <a:xfrm>
            <a:off x="2746375" y="1335088"/>
            <a:ext cx="5873750" cy="517525"/>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华文新魏" panose="02010800040101010101" pitchFamily="2" charset="-122"/>
                <a:ea typeface="华文新魏" panose="02010800040101010101" pitchFamily="2" charset="-122"/>
              </a:rPr>
              <a:t>不是他。瑶族老人是专门运粮食的。</a:t>
            </a:r>
            <a:endParaRPr lang="zh-CN" altLang="en-US" sz="2800">
              <a:latin typeface="华文新魏" panose="02010800040101010101" pitchFamily="2" charset="-122"/>
              <a:ea typeface="华文新魏" panose="02010800040101010101" pitchFamily="2" charset="-122"/>
            </a:endParaRPr>
          </a:p>
        </p:txBody>
      </p:sp>
      <p:pic>
        <p:nvPicPr>
          <p:cNvPr id="13316" name="图片 46086" descr="y21">
            <a:hlinkClick r:id="rId4"/>
          </p:cNvPr>
          <p:cNvPicPr>
            <a:picLocks noChangeAspect="1"/>
          </p:cNvPicPr>
          <p:nvPr/>
        </p:nvPicPr>
        <p:blipFill>
          <a:blip r:embed="rId3"/>
          <a:stretch>
            <a:fillRect/>
          </a:stretch>
        </p:blipFill>
        <p:spPr>
          <a:xfrm>
            <a:off x="604838" y="2417763"/>
            <a:ext cx="3786187" cy="3773487"/>
          </a:xfrm>
          <a:prstGeom prst="rect">
            <a:avLst/>
          </a:prstGeom>
          <a:noFill/>
          <a:ln w="9525">
            <a:noFill/>
          </a:ln>
        </p:spPr>
      </p:pic>
      <p:sp>
        <p:nvSpPr>
          <p:cNvPr id="13317" name="椭圆 46087"/>
          <p:cNvSpPr/>
          <p:nvPr/>
        </p:nvSpPr>
        <p:spPr>
          <a:xfrm>
            <a:off x="4572000" y="2133600"/>
            <a:ext cx="4267200" cy="914400"/>
          </a:xfrm>
          <a:prstGeom prst="ellipse">
            <a:avLst/>
          </a:prstGeom>
          <a:solidFill>
            <a:srgbClr val="FF6600"/>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solidFill>
                  <a:schemeClr val="bg1"/>
                </a:solidFill>
                <a:latin typeface="华文新魏" panose="02010800040101010101" pitchFamily="2" charset="-122"/>
                <a:ea typeface="华文新魏" panose="02010800040101010101" pitchFamily="2" charset="-122"/>
              </a:rPr>
              <a:t>主人是他？？</a:t>
            </a:r>
            <a:endParaRPr lang="zh-CN" altLang="en-US" sz="2800">
              <a:solidFill>
                <a:schemeClr val="bg1"/>
              </a:solidFill>
              <a:latin typeface="华文新魏" panose="02010800040101010101" pitchFamily="2" charset="-122"/>
              <a:ea typeface="华文新魏" panose="02010800040101010101" pitchFamily="2" charset="-122"/>
            </a:endParaRPr>
          </a:p>
        </p:txBody>
      </p:sp>
      <p:grpSp>
        <p:nvGrpSpPr>
          <p:cNvPr id="13318" name="组合 5"/>
          <p:cNvGrpSpPr/>
          <p:nvPr/>
        </p:nvGrpSpPr>
        <p:grpSpPr>
          <a:xfrm>
            <a:off x="411163" y="1341438"/>
            <a:ext cx="2073275" cy="4762"/>
            <a:chExt cx="2071702" cy="5754"/>
          </a:xfrm>
        </p:grpSpPr>
        <p:sp>
          <p:nvSpPr>
            <p:cNvPr id="13319"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3320"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6"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3316"/>
                                        </p:tgtEl>
                                        <p:attrNameLst>
                                          <p:attrName>style.visibility</p:attrName>
                                        </p:attrNameLst>
                                      </p:cBhvr>
                                      <p:to>
                                        <p:strVal val="visible"/>
                                      </p:to>
                                    </p:set>
                                    <p:anim calcmode="lin" valueType="num">
                                      <p:cBhvr additive="base">
                                        <p:cTn id="7" dur="500" fill="hold"/>
                                        <p:tgtEl>
                                          <p:spTgt spid="13316"/>
                                        </p:tgtEl>
                                        <p:attrNameLst>
                                          <p:attrName>ppt_x</p:attrName>
                                        </p:attrNameLst>
                                      </p:cBhvr>
                                      <p:tavLst>
                                        <p:tav tm="0">
                                          <p:val>
                                            <p:strVal val="0-#ppt_w/2"/>
                                          </p:val>
                                        </p:tav>
                                        <p:tav tm="100000">
                                          <p:val>
                                            <p:strVal val="#ppt_x"/>
                                          </p:val>
                                        </p:tav>
                                      </p:tavLst>
                                    </p:anim>
                                    <p:anim calcmode="lin" valueType="num">
                                      <p:cBhvr additive="base">
                                        <p:cTn id="8" dur="500" fill="hold"/>
                                        <p:tgtEl>
                                          <p:spTgt spid="1331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13317"/>
                                        </p:tgtEl>
                                        <p:attrNameLst>
                                          <p:attrName>style.visibility</p:attrName>
                                        </p:attrNameLst>
                                      </p:cBhvr>
                                      <p:to>
                                        <p:strVal val="visible"/>
                                      </p:to>
                                    </p:set>
                                    <p:anim calcmode="lin" valueType="num">
                                      <p:cBhvr additive="base">
                                        <p:cTn id="13" dur="500" fill="hold"/>
                                        <p:tgtEl>
                                          <p:spTgt spid="13317"/>
                                        </p:tgtEl>
                                        <p:attrNameLst>
                                          <p:attrName>ppt_x</p:attrName>
                                        </p:attrNameLst>
                                      </p:cBhvr>
                                      <p:tavLst>
                                        <p:tav tm="0">
                                          <p:val>
                                            <p:strVal val="0-#ppt_w/2"/>
                                          </p:val>
                                        </p:tav>
                                        <p:tav tm="100000">
                                          <p:val>
                                            <p:strVal val="#ppt_x"/>
                                          </p:val>
                                        </p:tav>
                                      </p:tavLst>
                                    </p:anim>
                                    <p:anim calcmode="lin" valueType="num">
                                      <p:cBhvr additive="base">
                                        <p:cTn id="14" dur="500" fill="hold"/>
                                        <p:tgtEl>
                                          <p:spTgt spid="1331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5" name="driveby.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13315"/>
                                        </p:tgtEl>
                                        <p:attrNameLst>
                                          <p:attrName>style.visibility</p:attrName>
                                        </p:attrNameLst>
                                      </p:cBhvr>
                                      <p:to>
                                        <p:strVal val="visible"/>
                                      </p:to>
                                    </p:set>
                                    <p:anim calcmode="lin" valueType="num">
                                      <p:cBhvr additive="base">
                                        <p:cTn id="19" dur="500" fill="hold"/>
                                        <p:tgtEl>
                                          <p:spTgt spid="13315"/>
                                        </p:tgtEl>
                                        <p:attrNameLst>
                                          <p:attrName>ppt_x</p:attrName>
                                        </p:attrNameLst>
                                      </p:cBhvr>
                                      <p:tavLst>
                                        <p:tav tm="0">
                                          <p:val>
                                            <p:strVal val="0-#ppt_w/2"/>
                                          </p:val>
                                        </p:tav>
                                        <p:tav tm="100000">
                                          <p:val>
                                            <p:strVal val="#ppt_x"/>
                                          </p:val>
                                        </p:tav>
                                      </p:tavLst>
                                    </p:anim>
                                    <p:anim calcmode="lin" valueType="num">
                                      <p:cBhvr additive="base">
                                        <p:cTn id="20" dur="500" fill="hold"/>
                                        <p:tgtEl>
                                          <p:spTgt spid="133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p:bldP spid="1331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4338" name="图片 57348" descr="y21">
            <a:hlinkClick r:id="rId3"/>
          </p:cNvPr>
          <p:cNvPicPr>
            <a:picLocks noChangeAspect="1"/>
          </p:cNvPicPr>
          <p:nvPr/>
        </p:nvPicPr>
        <p:blipFill>
          <a:blip r:embed="rId2"/>
          <a:stretch>
            <a:fillRect/>
          </a:stretch>
        </p:blipFill>
        <p:spPr>
          <a:xfrm>
            <a:off x="371475" y="2324100"/>
            <a:ext cx="4019550" cy="3986213"/>
          </a:xfrm>
          <a:prstGeom prst="rect">
            <a:avLst/>
          </a:prstGeom>
          <a:noFill/>
          <a:ln w="9525">
            <a:noFill/>
          </a:ln>
        </p:spPr>
      </p:pic>
      <p:sp>
        <p:nvSpPr>
          <p:cNvPr id="14339" name="圆角矩形标注 57349"/>
          <p:cNvSpPr/>
          <p:nvPr/>
        </p:nvSpPr>
        <p:spPr>
          <a:xfrm>
            <a:off x="5257800" y="663575"/>
            <a:ext cx="3886200" cy="2308225"/>
          </a:xfrm>
          <a:prstGeom prst="wedgeRoundRectCallout">
            <a:avLst>
              <a:gd name="adj1" fmla="val -113889"/>
              <a:gd name="adj2" fmla="val 56944"/>
              <a:gd name="adj3" fmla="val 16667"/>
            </a:avLst>
          </a:prstGeom>
          <a:solidFill>
            <a:srgbClr val="FF6600"/>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3600" b="1">
              <a:solidFill>
                <a:schemeClr val="bg1"/>
              </a:solidFill>
              <a:latin typeface="Times New Roman" panose="02020603050405020304" pitchFamily="2" charset="0"/>
              <a:ea typeface="楷体_GB2312" pitchFamily="1" charset="-122"/>
            </a:endParaRPr>
          </a:p>
        </p:txBody>
      </p:sp>
      <p:sp>
        <p:nvSpPr>
          <p:cNvPr id="14340" name="文本框 57350"/>
          <p:cNvSpPr txBox="1"/>
          <p:nvPr/>
        </p:nvSpPr>
        <p:spPr>
          <a:xfrm>
            <a:off x="5600700" y="1131888"/>
            <a:ext cx="3200400" cy="1371600"/>
          </a:xfrm>
          <a:prstGeom prst="rect">
            <a:avLst/>
          </a:prstGeom>
          <a:noFill/>
          <a:ln w="9525">
            <a:noFill/>
          </a:ln>
        </p:spPr>
        <p:txBody>
          <a:bodyPr>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华文新魏" panose="02010800040101010101" pitchFamily="2" charset="-122"/>
                <a:ea typeface="华文新魏" panose="02010800040101010101" pitchFamily="2" charset="-122"/>
              </a:rPr>
              <a:t>对门山头上有个叫梨花的小姑娘，茅屋可能是她的！</a:t>
            </a:r>
            <a:endParaRPr lang="zh-CN" altLang="en-US" sz="2800">
              <a:latin typeface="华文新魏" panose="02010800040101010101" pitchFamily="2" charset="-122"/>
              <a:ea typeface="华文新魏" panose="02010800040101010101" pitchFamily="2" charset="-122"/>
            </a:endParaRPr>
          </a:p>
        </p:txBody>
      </p:sp>
      <p:grpSp>
        <p:nvGrpSpPr>
          <p:cNvPr id="14341" name="组合 5"/>
          <p:cNvGrpSpPr/>
          <p:nvPr/>
        </p:nvGrpSpPr>
        <p:grpSpPr>
          <a:xfrm>
            <a:off x="411163" y="1341438"/>
            <a:ext cx="2073275" cy="4762"/>
            <a:chExt cx="2071702" cy="5754"/>
          </a:xfrm>
        </p:grpSpPr>
        <p:sp>
          <p:nvSpPr>
            <p:cNvPr id="14342"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4343"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4"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anim calcmode="lin" valueType="num">
                                      <p:cBhvr additive="base">
                                        <p:cTn id="7" dur="500" fill="hold"/>
                                        <p:tgtEl>
                                          <p:spTgt spid="14338"/>
                                        </p:tgtEl>
                                        <p:attrNameLst>
                                          <p:attrName>ppt_x</p:attrName>
                                        </p:attrNameLst>
                                      </p:cBhvr>
                                      <p:tavLst>
                                        <p:tav tm="0">
                                          <p:val>
                                            <p:strVal val="0-#ppt_w/2"/>
                                          </p:val>
                                        </p:tav>
                                        <p:tav tm="100000">
                                          <p:val>
                                            <p:strVal val="#ppt_x"/>
                                          </p:val>
                                        </p:tav>
                                      </p:tavLst>
                                    </p:anim>
                                    <p:anim calcmode="lin" valueType="num">
                                      <p:cBhvr additive="base">
                                        <p:cTn id="8" dur="500" fill="hold"/>
                                        <p:tgtEl>
                                          <p:spTgt spid="1433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9" presetClass="entr" presetSubtype="0" dur="500" fill="hold" grpId="0" nodeType="clickEffect">
                                  <p:stCondLst>
                                    <p:cond delay="0"/>
                                  </p:stCondLst>
                                  <p:childTnLst>
                                    <p:set>
                                      <p:cBhvr>
                                        <p:cTn id="12" dur="1" fill="hold">
                                          <p:stCondLst>
                                            <p:cond delay="0"/>
                                          </p:stCondLst>
                                        </p:cTn>
                                        <p:tgtEl>
                                          <p:spTgt spid="14339"/>
                                        </p:tgtEl>
                                        <p:attrNameLst>
                                          <p:attrName>style.visibility</p:attrName>
                                        </p:attrNameLst>
                                      </p:cBhvr>
                                      <p:to>
                                        <p:strVal val="visible"/>
                                      </p:to>
                                    </p:set>
                                    <p:animEffect transition="in" filter="dissolve">
                                      <p:cBhvr>
                                        <p:cTn id="13" dur="500"/>
                                        <p:tgtEl>
                                          <p:spTgt spid="1433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9" presetClass="entr" presetSubtype="0" dur="500" fill="hold" grpId="0" nodeType="clickEffect">
                                  <p:stCondLst>
                                    <p:cond delay="0"/>
                                  </p:stCondLst>
                                  <p:childTnLst>
                                    <p:set>
                                      <p:cBhvr>
                                        <p:cTn id="17" dur="1" fill="hold">
                                          <p:stCondLst>
                                            <p:cond delay="0"/>
                                          </p:stCondLst>
                                        </p:cTn>
                                        <p:tgtEl>
                                          <p:spTgt spid="14340"/>
                                        </p:tgtEl>
                                        <p:attrNameLst>
                                          <p:attrName>style.visibility</p:attrName>
                                        </p:attrNameLst>
                                      </p:cBhvr>
                                      <p:to>
                                        <p:strVal val="visible"/>
                                      </p:to>
                                    </p:set>
                                    <p:animEffect transition="in" filter="dissolve">
                                      <p:cBhvr>
                                        <p:cTn id="18" dur="500"/>
                                        <p:tgtEl>
                                          <p:spTgt spid="14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p:bldP spid="1434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362" name="图片 47108" descr="scene_18b"/>
          <p:cNvPicPr>
            <a:picLocks noChangeAspect="1"/>
          </p:cNvPicPr>
          <p:nvPr/>
        </p:nvPicPr>
        <p:blipFill>
          <a:blip r:embed="rId2"/>
          <a:stretch>
            <a:fillRect/>
          </a:stretch>
        </p:blipFill>
        <p:spPr>
          <a:xfrm>
            <a:off x="5767388" y="3436938"/>
            <a:ext cx="3125787" cy="2808287"/>
          </a:xfrm>
          <a:prstGeom prst="rect">
            <a:avLst/>
          </a:prstGeom>
          <a:noFill/>
          <a:ln w="9525">
            <a:noFill/>
          </a:ln>
        </p:spPr>
      </p:pic>
      <p:pic>
        <p:nvPicPr>
          <p:cNvPr id="15363" name="图片 47107" descr="ImageLink"/>
          <p:cNvPicPr>
            <a:picLocks noChangeAspect="1"/>
          </p:cNvPicPr>
          <p:nvPr/>
        </p:nvPicPr>
        <p:blipFill>
          <a:blip r:embed="rId3"/>
          <a:stretch>
            <a:fillRect/>
          </a:stretch>
        </p:blipFill>
        <p:spPr>
          <a:xfrm>
            <a:off x="604838" y="2266950"/>
            <a:ext cx="5162550" cy="3979863"/>
          </a:xfrm>
          <a:prstGeom prst="rect">
            <a:avLst/>
          </a:prstGeom>
          <a:noFill/>
          <a:ln w="9525">
            <a:noFill/>
          </a:ln>
        </p:spPr>
      </p:pic>
      <p:sp>
        <p:nvSpPr>
          <p:cNvPr id="15364" name="文本框 47109"/>
          <p:cNvSpPr txBox="1"/>
          <p:nvPr/>
        </p:nvSpPr>
        <p:spPr>
          <a:xfrm>
            <a:off x="4067175" y="892175"/>
            <a:ext cx="3738563" cy="517525"/>
          </a:xfrm>
          <a:prstGeom prst="rect">
            <a:avLst/>
          </a:prstGeom>
          <a:noFill/>
          <a:ln w="9525">
            <a:noFill/>
          </a:ln>
        </p:spPr>
        <p:txBody>
          <a:bodyPr wrap="none">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a:latin typeface="华文新魏" panose="02010800040101010101" pitchFamily="2" charset="-122"/>
                <a:ea typeface="华文新魏" panose="02010800040101010101" pitchFamily="2" charset="-122"/>
              </a:rPr>
              <a:t>喂！你们谁是梨花啊？</a:t>
            </a:r>
            <a:endParaRPr lang="zh-CN" altLang="en-US" sz="2800">
              <a:latin typeface="华文新魏" panose="02010800040101010101" pitchFamily="2" charset="-122"/>
              <a:ea typeface="华文新魏" panose="02010800040101010101" pitchFamily="2" charset="-122"/>
            </a:endParaRPr>
          </a:p>
        </p:txBody>
      </p:sp>
      <p:sp>
        <p:nvSpPr>
          <p:cNvPr id="15365" name="椭圆 47110"/>
          <p:cNvSpPr/>
          <p:nvPr/>
        </p:nvSpPr>
        <p:spPr>
          <a:xfrm>
            <a:off x="4343400" y="1524000"/>
            <a:ext cx="4800600" cy="990600"/>
          </a:xfrm>
          <a:prstGeom prst="ellipse">
            <a:avLst/>
          </a:prstGeom>
          <a:solidFill>
            <a:srgbClr val="FF6600"/>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latin typeface="华文新魏" panose="02010800040101010101" pitchFamily="2" charset="-122"/>
                <a:ea typeface="华文新魏" panose="02010800040101010101" pitchFamily="2" charset="-122"/>
              </a:rPr>
              <a:t>茅屋定是你们的啦？</a:t>
            </a:r>
            <a:endParaRPr lang="zh-CN" altLang="en-US" sz="2800">
              <a:latin typeface="华文新魏" panose="02010800040101010101" pitchFamily="2" charset="-122"/>
              <a:ea typeface="华文新魏" panose="02010800040101010101" pitchFamily="2" charset="-122"/>
            </a:endParaRPr>
          </a:p>
        </p:txBody>
      </p:sp>
      <p:grpSp>
        <p:nvGrpSpPr>
          <p:cNvPr id="15366" name="组合 5"/>
          <p:cNvGrpSpPr/>
          <p:nvPr/>
        </p:nvGrpSpPr>
        <p:grpSpPr>
          <a:xfrm>
            <a:off x="411163" y="1341438"/>
            <a:ext cx="2073275" cy="4762"/>
            <a:chExt cx="2071702" cy="5754"/>
          </a:xfrm>
        </p:grpSpPr>
        <p:sp>
          <p:nvSpPr>
            <p:cNvPr id="15367"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5368"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5"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5363"/>
                                        </p:tgtEl>
                                        <p:attrNameLst>
                                          <p:attrName>style.visibility</p:attrName>
                                        </p:attrNameLst>
                                      </p:cBhvr>
                                      <p:to>
                                        <p:strVal val="visible"/>
                                      </p:to>
                                    </p:set>
                                    <p:anim calcmode="lin" valueType="num">
                                      <p:cBhvr additive="base">
                                        <p:cTn id="7" dur="500" fill="hold"/>
                                        <p:tgtEl>
                                          <p:spTgt spid="15363"/>
                                        </p:tgtEl>
                                        <p:attrNameLst>
                                          <p:attrName>ppt_x</p:attrName>
                                        </p:attrNameLst>
                                      </p:cBhvr>
                                      <p:tavLst>
                                        <p:tav tm="0">
                                          <p:val>
                                            <p:strVal val="0-#ppt_w/2"/>
                                          </p:val>
                                        </p:tav>
                                        <p:tav tm="100000">
                                          <p:val>
                                            <p:strVal val="#ppt_x"/>
                                          </p:val>
                                        </p:tav>
                                      </p:tavLst>
                                    </p:anim>
                                    <p:anim calcmode="lin" valueType="num">
                                      <p:cBhvr additive="base">
                                        <p:cTn id="8" dur="500" fill="hold"/>
                                        <p:tgtEl>
                                          <p:spTgt spid="1536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15364"/>
                                        </p:tgtEl>
                                        <p:attrNameLst>
                                          <p:attrName>style.visibility</p:attrName>
                                        </p:attrNameLst>
                                      </p:cBhvr>
                                      <p:to>
                                        <p:strVal val="visible"/>
                                      </p:to>
                                    </p:set>
                                    <p:anim calcmode="lin" valueType="num">
                                      <p:cBhvr additive="base">
                                        <p:cTn id="13" dur="500" fill="hold"/>
                                        <p:tgtEl>
                                          <p:spTgt spid="15364"/>
                                        </p:tgtEl>
                                        <p:attrNameLst>
                                          <p:attrName>ppt_x</p:attrName>
                                        </p:attrNameLst>
                                      </p:cBhvr>
                                      <p:tavLst>
                                        <p:tav tm="0">
                                          <p:val>
                                            <p:strVal val="0-#ppt_w/2"/>
                                          </p:val>
                                        </p:tav>
                                        <p:tav tm="100000">
                                          <p:val>
                                            <p:strVal val="#ppt_x"/>
                                          </p:val>
                                        </p:tav>
                                      </p:tavLst>
                                    </p:anim>
                                    <p:anim calcmode="lin" valueType="num">
                                      <p:cBhvr additive="base">
                                        <p:cTn id="14" dur="500" fill="hold"/>
                                        <p:tgtEl>
                                          <p:spTgt spid="15364"/>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15365"/>
                                        </p:tgtEl>
                                        <p:attrNameLst>
                                          <p:attrName>style.visibility</p:attrName>
                                        </p:attrNameLst>
                                      </p:cBhvr>
                                      <p:to>
                                        <p:strVal val="visible"/>
                                      </p:to>
                                    </p:set>
                                    <p:anim calcmode="lin" valueType="num">
                                      <p:cBhvr additive="base">
                                        <p:cTn id="19" dur="500" fill="hold"/>
                                        <p:tgtEl>
                                          <p:spTgt spid="15365"/>
                                        </p:tgtEl>
                                        <p:attrNameLst>
                                          <p:attrName>ppt_x</p:attrName>
                                        </p:attrNameLst>
                                      </p:cBhvr>
                                      <p:tavLst>
                                        <p:tav tm="0">
                                          <p:val>
                                            <p:strVal val="0-#ppt_w/2"/>
                                          </p:val>
                                        </p:tav>
                                        <p:tav tm="100000">
                                          <p:val>
                                            <p:strVal val="#ppt_x"/>
                                          </p:val>
                                        </p:tav>
                                      </p:tavLst>
                                    </p:anim>
                                    <p:anim calcmode="lin" valueType="num">
                                      <p:cBhvr additive="base">
                                        <p:cTn id="20" dur="500" fill="hold"/>
                                        <p:tgtEl>
                                          <p:spTgt spid="1536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4" name="driveby.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4" grpId="0"/>
      <p:bldP spid="15365"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386" name="图片 58371" descr="ImageLink"/>
          <p:cNvPicPr>
            <a:picLocks noChangeAspect="1"/>
          </p:cNvPicPr>
          <p:nvPr/>
        </p:nvPicPr>
        <p:blipFill>
          <a:blip r:embed="rId2"/>
          <a:stretch>
            <a:fillRect/>
          </a:stretch>
        </p:blipFill>
        <p:spPr>
          <a:xfrm>
            <a:off x="500063" y="2459038"/>
            <a:ext cx="8272462" cy="3797300"/>
          </a:xfrm>
          <a:prstGeom prst="rect">
            <a:avLst/>
          </a:prstGeom>
          <a:noFill/>
          <a:ln w="9525">
            <a:noFill/>
          </a:ln>
        </p:spPr>
      </p:pic>
      <p:sp>
        <p:nvSpPr>
          <p:cNvPr id="16387" name="椭圆 58372"/>
          <p:cNvSpPr/>
          <p:nvPr/>
        </p:nvSpPr>
        <p:spPr>
          <a:xfrm>
            <a:off x="2906713" y="1254125"/>
            <a:ext cx="5391150" cy="1204913"/>
          </a:xfrm>
          <a:prstGeom prst="ellipse">
            <a:avLst/>
          </a:prstGeom>
          <a:solidFill>
            <a:srgbClr val="FF6600"/>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latin typeface="华文新魏" panose="02010800040101010101" pitchFamily="2" charset="-122"/>
                <a:ea typeface="华文新魏" panose="02010800040101010101" pitchFamily="2" charset="-122"/>
              </a:rPr>
              <a:t>错啦！茅屋不是我们修的！</a:t>
            </a:r>
            <a:endParaRPr lang="zh-CN" altLang="en-US" sz="2800">
              <a:latin typeface="华文新魏" panose="02010800040101010101" pitchFamily="2" charset="-122"/>
              <a:ea typeface="华文新魏" panose="02010800040101010101" pitchFamily="2" charset="-122"/>
            </a:endParaRPr>
          </a:p>
        </p:txBody>
      </p:sp>
      <p:grpSp>
        <p:nvGrpSpPr>
          <p:cNvPr id="16388" name="组合 5"/>
          <p:cNvGrpSpPr/>
          <p:nvPr/>
        </p:nvGrpSpPr>
        <p:grpSpPr>
          <a:xfrm>
            <a:off x="411163" y="1341438"/>
            <a:ext cx="2073275" cy="4762"/>
            <a:chExt cx="2071702" cy="5754"/>
          </a:xfrm>
        </p:grpSpPr>
        <p:sp>
          <p:nvSpPr>
            <p:cNvPr id="16389"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6390"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3" name="chimes.wav"/>
      </p:stSnd>
    </p:sndAc>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410" name="图片 48131" descr="ywmcag">
            <a:hlinkClick r:id="rId3"/>
          </p:cNvPr>
          <p:cNvPicPr>
            <a:picLocks noChangeAspect="1"/>
          </p:cNvPicPr>
          <p:nvPr/>
        </p:nvPicPr>
        <p:blipFill>
          <a:blip r:embed="rId2"/>
          <a:stretch>
            <a:fillRect/>
          </a:stretch>
        </p:blipFill>
        <p:spPr>
          <a:xfrm>
            <a:off x="604838" y="2014538"/>
            <a:ext cx="4446587" cy="4151312"/>
          </a:xfrm>
          <a:prstGeom prst="rect">
            <a:avLst/>
          </a:prstGeom>
          <a:noFill/>
          <a:ln w="9525">
            <a:noFill/>
          </a:ln>
        </p:spPr>
      </p:pic>
      <p:sp>
        <p:nvSpPr>
          <p:cNvPr id="17411" name="圆角矩形 48132"/>
          <p:cNvSpPr/>
          <p:nvPr/>
        </p:nvSpPr>
        <p:spPr>
          <a:xfrm>
            <a:off x="3756025" y="852488"/>
            <a:ext cx="4854575" cy="595312"/>
          </a:xfrm>
          <a:prstGeom prst="roundRect">
            <a:avLst>
              <a:gd name="adj" fmla="val 16667"/>
            </a:avLst>
          </a:prstGeom>
          <a:solidFill>
            <a:srgbClr val="FF6600"/>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latin typeface="华文新魏" panose="02010800040101010101" pitchFamily="2" charset="-122"/>
                <a:ea typeface="华文新魏" panose="02010800040101010101" pitchFamily="2" charset="-122"/>
              </a:rPr>
              <a:t>是他们修的小茅屋呀！</a:t>
            </a:r>
            <a:endParaRPr lang="zh-CN" altLang="en-US" sz="2800">
              <a:latin typeface="华文新魏" panose="02010800040101010101" pitchFamily="2" charset="-122"/>
              <a:ea typeface="华文新魏" panose="02010800040101010101" pitchFamily="2" charset="-122"/>
            </a:endParaRPr>
          </a:p>
        </p:txBody>
      </p:sp>
      <p:pic>
        <p:nvPicPr>
          <p:cNvPr id="17412" name="图片 48134" descr="scene_18b"/>
          <p:cNvPicPr>
            <a:picLocks noChangeAspect="1"/>
          </p:cNvPicPr>
          <p:nvPr/>
        </p:nvPicPr>
        <p:blipFill>
          <a:blip r:embed="rId4"/>
          <a:stretch>
            <a:fillRect/>
          </a:stretch>
        </p:blipFill>
        <p:spPr>
          <a:xfrm>
            <a:off x="5486400" y="3068638"/>
            <a:ext cx="2982913" cy="3021012"/>
          </a:xfrm>
          <a:prstGeom prst="rect">
            <a:avLst/>
          </a:prstGeom>
          <a:noFill/>
          <a:ln w="9525">
            <a:noFill/>
          </a:ln>
        </p:spPr>
      </p:pic>
      <p:grpSp>
        <p:nvGrpSpPr>
          <p:cNvPr id="17413" name="组合 5"/>
          <p:cNvGrpSpPr/>
          <p:nvPr/>
        </p:nvGrpSpPr>
        <p:grpSpPr>
          <a:xfrm>
            <a:off x="411163" y="1341438"/>
            <a:ext cx="2073275" cy="4762"/>
            <a:chExt cx="2071702" cy="5754"/>
          </a:xfrm>
        </p:grpSpPr>
        <p:sp>
          <p:nvSpPr>
            <p:cNvPr id="17414"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7415"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6"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anim calcmode="lin" valueType="num">
                                      <p:cBhvr additive="base">
                                        <p:cTn id="7" dur="500" fill="hold"/>
                                        <p:tgtEl>
                                          <p:spTgt spid="17410"/>
                                        </p:tgtEl>
                                        <p:attrNameLst>
                                          <p:attrName>ppt_x</p:attrName>
                                        </p:attrNameLst>
                                      </p:cBhvr>
                                      <p:tavLst>
                                        <p:tav tm="0">
                                          <p:val>
                                            <p:strVal val="0-#ppt_w/2"/>
                                          </p:val>
                                        </p:tav>
                                        <p:tav tm="100000">
                                          <p:val>
                                            <p:strVal val="#ppt_x"/>
                                          </p:val>
                                        </p:tav>
                                      </p:tavLst>
                                    </p:anim>
                                    <p:anim calcmode="lin" valueType="num">
                                      <p:cBhvr additive="base">
                                        <p:cTn id="8" dur="500" fill="hold"/>
                                        <p:tgtEl>
                                          <p:spTgt spid="1741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17411"/>
                                        </p:tgtEl>
                                        <p:attrNameLst>
                                          <p:attrName>style.visibility</p:attrName>
                                        </p:attrNameLst>
                                      </p:cBhvr>
                                      <p:to>
                                        <p:strVal val="visible"/>
                                      </p:to>
                                    </p:set>
                                    <p:anim calcmode="lin" valueType="num">
                                      <p:cBhvr additive="base">
                                        <p:cTn id="13" dur="500" fill="hold"/>
                                        <p:tgtEl>
                                          <p:spTgt spid="17411"/>
                                        </p:tgtEl>
                                        <p:attrNameLst>
                                          <p:attrName>ppt_x</p:attrName>
                                        </p:attrNameLst>
                                      </p:cBhvr>
                                      <p:tavLst>
                                        <p:tav tm="0">
                                          <p:val>
                                            <p:strVal val="0-#ppt_w/2"/>
                                          </p:val>
                                        </p:tav>
                                        <p:tav tm="100000">
                                          <p:val>
                                            <p:strVal val="#ppt_x"/>
                                          </p:val>
                                        </p:tav>
                                      </p:tavLst>
                                    </p:anim>
                                    <p:anim calcmode="lin" valueType="num">
                                      <p:cBhvr additive="base">
                                        <p:cTn id="14" dur="500" fill="hold"/>
                                        <p:tgtEl>
                                          <p:spTgt spid="17411"/>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5" name="driveby.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8434" name="图片 49155" descr="上图为哈尼女骇"/>
          <p:cNvPicPr>
            <a:picLocks noChangeAspect="1"/>
          </p:cNvPicPr>
          <p:nvPr/>
        </p:nvPicPr>
        <p:blipFill>
          <a:blip r:embed="rId2"/>
          <a:stretch>
            <a:fillRect/>
          </a:stretch>
        </p:blipFill>
        <p:spPr>
          <a:xfrm>
            <a:off x="427038" y="1863725"/>
            <a:ext cx="3867150" cy="4419600"/>
          </a:xfrm>
          <a:prstGeom prst="rect">
            <a:avLst/>
          </a:prstGeom>
          <a:noFill/>
          <a:ln w="9525">
            <a:noFill/>
          </a:ln>
        </p:spPr>
      </p:pic>
      <p:pic>
        <p:nvPicPr>
          <p:cNvPr id="18435" name="图片 49156" descr="scene_18b"/>
          <p:cNvPicPr>
            <a:picLocks noChangeAspect="1"/>
          </p:cNvPicPr>
          <p:nvPr/>
        </p:nvPicPr>
        <p:blipFill>
          <a:blip r:embed="rId3"/>
          <a:stretch>
            <a:fillRect/>
          </a:stretch>
        </p:blipFill>
        <p:spPr>
          <a:xfrm>
            <a:off x="4799013" y="2646363"/>
            <a:ext cx="3657600" cy="3570287"/>
          </a:xfrm>
          <a:prstGeom prst="rect">
            <a:avLst/>
          </a:prstGeom>
          <a:noFill/>
          <a:ln w="9525">
            <a:noFill/>
          </a:ln>
        </p:spPr>
      </p:pic>
      <p:sp>
        <p:nvSpPr>
          <p:cNvPr id="18436" name="椭圆 49157"/>
          <p:cNvSpPr/>
          <p:nvPr/>
        </p:nvSpPr>
        <p:spPr>
          <a:xfrm>
            <a:off x="4500563" y="952500"/>
            <a:ext cx="4495800" cy="1458913"/>
          </a:xfrm>
          <a:prstGeom prst="ellipse">
            <a:avLst/>
          </a:prstGeom>
          <a:solidFill>
            <a:srgbClr val="FF6600"/>
          </a:solidFill>
          <a:ln w="9525" cap="flat" cmpd="sng">
            <a:solidFill>
              <a:schemeClr val="tx1"/>
            </a:solidFill>
            <a:prstDash val="solid"/>
            <a:headEnd type="none" w="med" len="med"/>
            <a:tailEnd type="none" w="med" len="med"/>
          </a:ln>
        </p:spPr>
        <p:txBody>
          <a:bodyPr wrap="none"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2800">
                <a:solidFill>
                  <a:schemeClr val="bg1"/>
                </a:solidFill>
                <a:latin typeface="华文新魏" panose="02010800040101010101" pitchFamily="2" charset="-122"/>
                <a:ea typeface="华文新魏" panose="02010800040101010101" pitchFamily="2" charset="-122"/>
              </a:rPr>
              <a:t>这才是梨花！</a:t>
            </a:r>
            <a:endParaRPr lang="zh-CN" altLang="en-US" sz="2800">
              <a:solidFill>
                <a:schemeClr val="bg1"/>
              </a:solidFill>
              <a:latin typeface="华文新魏" panose="02010800040101010101" pitchFamily="2" charset="-122"/>
              <a:ea typeface="华文新魏" panose="02010800040101010101" pitchFamily="2" charset="-122"/>
            </a:endParaRPr>
          </a:p>
          <a:p>
            <a:pPr algn="ctr"/>
            <a:r>
              <a:rPr lang="zh-CN" altLang="en-US" sz="2800">
                <a:solidFill>
                  <a:schemeClr val="bg1"/>
                </a:solidFill>
                <a:latin typeface="华文新魏" panose="02010800040101010101" pitchFamily="2" charset="-122"/>
                <a:ea typeface="华文新魏" panose="02010800040101010101" pitchFamily="2" charset="-122"/>
              </a:rPr>
              <a:t>可你见不着喔！</a:t>
            </a:r>
            <a:endParaRPr lang="zh-CN" altLang="en-US" sz="2800">
              <a:solidFill>
                <a:schemeClr val="bg1"/>
              </a:solidFill>
              <a:latin typeface="华文新魏" panose="02010800040101010101" pitchFamily="2" charset="-122"/>
              <a:ea typeface="华文新魏" panose="02010800040101010101" pitchFamily="2" charset="-122"/>
            </a:endParaRPr>
          </a:p>
          <a:p>
            <a:pPr algn="ctr"/>
            <a:r>
              <a:rPr lang="zh-CN" altLang="en-US" sz="2800">
                <a:solidFill>
                  <a:schemeClr val="bg1"/>
                </a:solidFill>
                <a:latin typeface="华文新魏" panose="02010800040101010101" pitchFamily="2" charset="-122"/>
                <a:ea typeface="华文新魏" panose="02010800040101010101" pitchFamily="2" charset="-122"/>
              </a:rPr>
              <a:t>她出嫁了</a:t>
            </a:r>
            <a:endParaRPr lang="zh-CN" altLang="en-US" sz="2800">
              <a:solidFill>
                <a:schemeClr val="bg1"/>
              </a:solidFill>
              <a:latin typeface="华文新魏" panose="02010800040101010101" pitchFamily="2" charset="-122"/>
              <a:ea typeface="华文新魏" panose="02010800040101010101" pitchFamily="2" charset="-122"/>
            </a:endParaRPr>
          </a:p>
        </p:txBody>
      </p:sp>
      <p:grpSp>
        <p:nvGrpSpPr>
          <p:cNvPr id="18437" name="组合 5"/>
          <p:cNvGrpSpPr/>
          <p:nvPr/>
        </p:nvGrpSpPr>
        <p:grpSpPr>
          <a:xfrm>
            <a:off x="411163" y="1341438"/>
            <a:ext cx="2073275" cy="4762"/>
            <a:chExt cx="2071702" cy="5754"/>
          </a:xfrm>
        </p:grpSpPr>
        <p:sp>
          <p:nvSpPr>
            <p:cNvPr id="18438" name="直线连接符 21"/>
            <p:cNvSpPr/>
            <p:nvPr/>
          </p:nvSpPr>
          <p:spPr>
            <a:xfrm flipV="1">
              <a:off x="0" y="0"/>
              <a:ext cx="2071702" cy="5754"/>
            </a:xfrm>
            <a:prstGeom prst="line">
              <a:avLst/>
            </a:prstGeom>
            <a:ln w="38100" cap="flat" cmpd="sng">
              <a:solidFill>
                <a:srgbClr val="93B3D7"/>
              </a:solidFill>
              <a:prstDash val="dash"/>
              <a:headEnd type="none" w="med" len="med"/>
              <a:tailEnd type="none" w="med" len="med"/>
            </a:ln>
          </p:spPr>
          <p:txBody>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p:txBody>
        </p:sp>
      </p:grpSp>
      <p:sp>
        <p:nvSpPr>
          <p:cNvPr id="18439" name="同侧圆角矩形 4"/>
          <p:cNvSpPr/>
          <p:nvPr/>
        </p:nvSpPr>
        <p:spPr>
          <a:xfrm>
            <a:off x="357188" y="714375"/>
            <a:ext cx="3665537" cy="515938"/>
          </a:xfrm>
          <a:custGeom>
            <a:gdLst>
              <a:gd name="txL" fmla="*/ 0 w 2000609"/>
              <a:gd name="txT" fmla="*/ 0 h 516419"/>
              <a:gd name="txR" fmla="*/ 2000609 w 2000609"/>
              <a:gd name="txB" fmla="*/ 516419 h 516419"/>
            </a:gdLst>
            <a:cxnLst>
              <a:cxn ang="0">
                <a:pos x="157592" y="0"/>
              </a:cxn>
              <a:cxn ang="0">
                <a:pos x="3505319" y="0"/>
              </a:cxn>
              <a:cxn ang="0">
                <a:pos x="3662906" y="85672"/>
              </a:cxn>
              <a:cxn ang="0">
                <a:pos x="3662906" y="514018"/>
              </a:cxn>
              <a:cxn ang="0">
                <a:pos x="3662906" y="514018"/>
              </a:cxn>
              <a:cxn ang="0">
                <a:pos x="0" y="514018"/>
              </a:cxn>
              <a:cxn ang="0">
                <a:pos x="0" y="514018"/>
              </a:cxn>
              <a:cxn ang="0">
                <a:pos x="0" y="85672"/>
              </a:cxn>
              <a:cxn ang="0">
                <a:pos x="157592" y="0"/>
              </a:cxn>
            </a:cxnLst>
            <a:rect l="txL" t="txT" r="txR" b="txB"/>
            <a:pathLst>
              <a:path w="2000609" h="516418">
                <a:moveTo>
                  <a:pt x="86072" y="0"/>
                </a:moveTo>
                <a:lnTo>
                  <a:pt x="1914537" y="0"/>
                </a:lnTo>
                <a:cubicBezTo>
                  <a:pt x="1962073" y="0"/>
                  <a:pt x="2000609" y="38536"/>
                  <a:pt x="2000609" y="86072"/>
                </a:cubicBezTo>
                <a:lnTo>
                  <a:pt x="2000609" y="516419"/>
                </a:lnTo>
                <a:lnTo>
                  <a:pt x="0" y="516419"/>
                </a:lnTo>
                <a:lnTo>
                  <a:pt x="0" y="86072"/>
                </a:lnTo>
                <a:cubicBezTo>
                  <a:pt x="0" y="38536"/>
                  <a:pt x="38536" y="0"/>
                  <a:pt x="86072" y="0"/>
                </a:cubicBezTo>
                <a:close/>
              </a:path>
            </a:pathLst>
          </a:custGeom>
          <a:gradFill rotWithShape="1">
            <a:gsLst>
              <a:gs pos="0">
                <a:srgbClr val="CCDEFF">
                  <a:alpha val="100000"/>
                </a:srgbClr>
              </a:gs>
              <a:gs pos="35001">
                <a:srgbClr val="DAE7FF">
                  <a:alpha val="100000"/>
                </a:srgbClr>
              </a:gs>
              <a:gs pos="100000">
                <a:srgbClr val="F0F5FF">
                  <a:alpha val="100000"/>
                </a:srgbClr>
              </a:gs>
            </a:gsLst>
            <a:lin ang="5400000" scaled="1"/>
          </a:gradFill>
          <a:ln w="9525">
            <a:noFill/>
          </a:ln>
          <a:effectLst>
            <a:outerShdw dist="20000" dir="5400000" algn="ctr" rotWithShape="0">
              <a:srgbClr val="000000">
                <a:alpha val="34000"/>
              </a:srgbClr>
            </a:outerShdw>
          </a:effectLst>
        </p:spPr>
        <p:txBody>
          <a:bodyPr anchor="ctr" anchorCtr="0"/>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000" b="1">
                <a:solidFill>
                  <a:srgbClr val="000000"/>
                </a:solidFill>
                <a:latin typeface="华文新魏" panose="02010800040101010101" pitchFamily="2" charset="-122"/>
                <a:ea typeface="华文新魏" panose="02010800040101010101" pitchFamily="2" charset="-122"/>
              </a:rPr>
              <a:t>一、踏上“驿路”</a:t>
            </a:r>
            <a:endParaRPr lang="zh-CN" altLang="en-US" sz="3000" b="1">
              <a:solidFill>
                <a:srgbClr val="000000"/>
              </a:solidFill>
              <a:latin typeface="华文新魏" panose="02010800040101010101" pitchFamily="2" charset="-122"/>
              <a:ea typeface="华文新魏" panose="02010800040101010101" pitchFamily="2" charset="-122"/>
            </a:endParaRPr>
          </a:p>
        </p:txBody>
      </p:sp>
    </p:spTree>
  </p:cSld>
  <p:clrMapOvr>
    <a:masterClrMapping/>
  </p:clrMapOvr>
  <p:transition>
    <p:sndAc>
      <p:stSnd>
        <p:snd r:embed="rId5"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anim calcmode="lin" valueType="num">
                                      <p:cBhvr additive="base">
                                        <p:cTn id="7" dur="500" fill="hold"/>
                                        <p:tgtEl>
                                          <p:spTgt spid="18434"/>
                                        </p:tgtEl>
                                        <p:attrNameLst>
                                          <p:attrName>ppt_x</p:attrName>
                                        </p:attrNameLst>
                                      </p:cBhvr>
                                      <p:tavLst>
                                        <p:tav tm="0">
                                          <p:val>
                                            <p:strVal val="0-#ppt_w/2"/>
                                          </p:val>
                                        </p:tav>
                                        <p:tav tm="100000">
                                          <p:val>
                                            <p:strVal val="#ppt_x"/>
                                          </p:val>
                                        </p:tav>
                                      </p:tavLst>
                                    </p:anim>
                                    <p:anim calcmode="lin" valueType="num">
                                      <p:cBhvr additive="base">
                                        <p:cTn id="8" dur="500" fill="hold"/>
                                        <p:tgtEl>
                                          <p:spTgt spid="1843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18436"/>
                                        </p:tgtEl>
                                        <p:attrNameLst>
                                          <p:attrName>style.visibility</p:attrName>
                                        </p:attrNameLst>
                                      </p:cBhvr>
                                      <p:to>
                                        <p:strVal val="visible"/>
                                      </p:to>
                                    </p:set>
                                    <p:anim calcmode="lin" valueType="num">
                                      <p:cBhvr additive="base">
                                        <p:cTn id="13" dur="500" fill="hold"/>
                                        <p:tgtEl>
                                          <p:spTgt spid="18436"/>
                                        </p:tgtEl>
                                        <p:attrNameLst>
                                          <p:attrName>ppt_x</p:attrName>
                                        </p:attrNameLst>
                                      </p:cBhvr>
                                      <p:tavLst>
                                        <p:tav tm="0">
                                          <p:val>
                                            <p:strVal val="0-#ppt_w/2"/>
                                          </p:val>
                                        </p:tav>
                                        <p:tav tm="100000">
                                          <p:val>
                                            <p:strVal val="#ppt_x"/>
                                          </p:val>
                                        </p:tav>
                                      </p:tavLst>
                                    </p:anim>
                                    <p:anim calcmode="lin" valueType="num">
                                      <p:cBhvr additive="base">
                                        <p:cTn id="14" dur="500" fill="hold"/>
                                        <p:tgtEl>
                                          <p:spTgt spid="1843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4" name="driveby.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文本框 623619"/>
          <p:cNvSpPr txBox="1"/>
          <p:nvPr/>
        </p:nvSpPr>
        <p:spPr>
          <a:xfrm>
            <a:off x="468313" y="188913"/>
            <a:ext cx="6335712" cy="823912"/>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4800" b="1">
                <a:solidFill>
                  <a:srgbClr val="CC0000"/>
                </a:solidFill>
                <a:latin typeface="Arial" pitchFamily="34" charset="0"/>
              </a:rPr>
              <a:t>整体感知</a:t>
            </a:r>
            <a:endParaRPr lang="zh-CN" altLang="en-US" sz="4800" b="1">
              <a:solidFill>
                <a:srgbClr val="CC0000"/>
              </a:solidFill>
              <a:latin typeface="Arial" pitchFamily="34" charset="0"/>
            </a:endParaRPr>
          </a:p>
        </p:txBody>
      </p:sp>
      <p:sp>
        <p:nvSpPr>
          <p:cNvPr id="19459" name="文本框 623620"/>
          <p:cNvSpPr txBox="1"/>
          <p:nvPr/>
        </p:nvSpPr>
        <p:spPr>
          <a:xfrm>
            <a:off x="539750" y="1484313"/>
            <a:ext cx="8064500" cy="1968500"/>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spcBef>
                <a:spcPct val="50000"/>
              </a:spcBef>
            </a:pPr>
            <a:r>
              <a:rPr lang="zh-CN" altLang="en-US" sz="4800" b="1">
                <a:solidFill>
                  <a:srgbClr val="009900"/>
                </a:solidFill>
                <a:latin typeface="Arial" pitchFamily="34" charset="0"/>
              </a:rPr>
              <a:t>挑战</a:t>
            </a:r>
            <a:r>
              <a:rPr lang="en-US" altLang="zh-CN" sz="4800" b="1">
                <a:solidFill>
                  <a:srgbClr val="009900"/>
                </a:solidFill>
                <a:latin typeface="Arial" pitchFamily="34" charset="0"/>
              </a:rPr>
              <a:t>1</a:t>
            </a:r>
            <a:r>
              <a:rPr lang="zh-CN" altLang="en-US" sz="4800" b="1">
                <a:solidFill>
                  <a:srgbClr val="009900"/>
                </a:solidFill>
                <a:latin typeface="Arial" pitchFamily="34" charset="0"/>
              </a:rPr>
              <a:t>：</a:t>
            </a:r>
            <a:r>
              <a:rPr lang="zh-CN" altLang="en-US" sz="4800" b="1">
                <a:solidFill>
                  <a:srgbClr val="CC0000"/>
                </a:solidFill>
                <a:latin typeface="Arial" pitchFamily="34" charset="0"/>
              </a:rPr>
              <a:t>请你以“我”和老余的所见所闻的经过来复述小说。</a:t>
            </a:r>
            <a:endParaRPr lang="zh-CN" altLang="en-US" sz="4800" b="1">
              <a:solidFill>
                <a:srgbClr val="CC0000"/>
              </a:solidFill>
              <a:latin typeface="Arial" pitchFamily="34" charset="0"/>
            </a:endParaRPr>
          </a:p>
          <a:p>
            <a:pPr eaLnBrk="0" hangingPunct="0">
              <a:spcBef>
                <a:spcPct val="50000"/>
              </a:spcBef>
            </a:pPr>
            <a:r>
              <a:rPr lang="zh-CN" altLang="en-US">
                <a:solidFill>
                  <a:srgbClr val="CC0000"/>
                </a:solidFill>
                <a:latin typeface="Arial" pitchFamily="34" charset="0"/>
              </a:rPr>
              <a:t>     </a:t>
            </a:r>
            <a:endParaRPr lang="zh-CN" altLang="en-US">
              <a:solidFill>
                <a:srgbClr val="CC0000"/>
              </a:solidFill>
              <a:latin typeface="Arial" pitchFamily="34" charset="0"/>
            </a:endParaRPr>
          </a:p>
        </p:txBody>
      </p:sp>
      <p:sp>
        <p:nvSpPr>
          <p:cNvPr id="19460" name="文本框 623621"/>
          <p:cNvSpPr txBox="1"/>
          <p:nvPr/>
        </p:nvSpPr>
        <p:spPr>
          <a:xfrm>
            <a:off x="539750" y="3933825"/>
            <a:ext cx="8208963" cy="2287588"/>
          </a:xfrm>
          <a:prstGeom prst="rect">
            <a:avLst/>
          </a:prstGeom>
          <a:noFill/>
          <a:ln w="9525">
            <a:noFill/>
          </a:ln>
        </p:spPr>
        <p:txBody>
          <a:bodyPr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eaLnBrk="0" hangingPunct="0"/>
            <a:r>
              <a:rPr lang="zh-CN" altLang="en-US" sz="4800" b="1">
                <a:solidFill>
                  <a:srgbClr val="009900"/>
                </a:solidFill>
                <a:latin typeface="Arial" pitchFamily="34" charset="0"/>
              </a:rPr>
              <a:t>挑战</a:t>
            </a:r>
            <a:r>
              <a:rPr lang="en-US" altLang="zh-CN" sz="4800" b="1">
                <a:solidFill>
                  <a:srgbClr val="009900"/>
                </a:solidFill>
                <a:latin typeface="Arial" pitchFamily="34" charset="0"/>
              </a:rPr>
              <a:t>2</a:t>
            </a:r>
            <a:r>
              <a:rPr lang="zh-CN" altLang="en-US" sz="4800" b="1">
                <a:solidFill>
                  <a:srgbClr val="CC0000"/>
                </a:solidFill>
                <a:latin typeface="Arial" pitchFamily="34" charset="0"/>
              </a:rPr>
              <a:t>：请你以小茅屋的建造和照料的过程来复述小说。</a:t>
            </a:r>
            <a:endParaRPr lang="zh-CN" altLang="en-US" sz="4800" b="1">
              <a:solidFill>
                <a:srgbClr val="CC0000"/>
              </a:solidFill>
              <a:latin typeface="Arial" pitchFamily="34" charset="0"/>
            </a:endParaRPr>
          </a:p>
          <a:p>
            <a:pPr eaLnBrk="0" hangingPunct="0"/>
            <a:endParaRPr lang="zh-CN" altLang="en-US" sz="4800" b="1">
              <a:solidFill>
                <a:srgbClr val="CC0000"/>
              </a:solidFill>
              <a:latin typeface="Arial" pitchFamily="34" charset="0"/>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1" presetClass="entr" presetSubtype="0" dur="500" fill="hold" grpId="0" nodeType="clickEffect">
                                  <p:stCondLst>
                                    <p:cond delay="0"/>
                                  </p:stCondLst>
                                  <p:iterate type="lt">
                                    <p:tmPct val="10000"/>
                                  </p:iterate>
                                  <p:childTnLst>
                                    <p:set>
                                      <p:cBhvr>
                                        <p:cTn id="6" dur="1" fill="hold">
                                          <p:stCondLst>
                                            <p:cond delay="0"/>
                                          </p:stCondLst>
                                        </p:cTn>
                                        <p:tgtEl>
                                          <p:spTgt spid="19459"/>
                                        </p:tgtEl>
                                        <p:attrNameLst>
                                          <p:attrName>style.visibility</p:attrName>
                                        </p:attrNameLst>
                                      </p:cBhvr>
                                      <p:to>
                                        <p:strVal val="visible"/>
                                      </p:to>
                                    </p:set>
                                    <p:anim calcmode="lin" valueType="num">
                                      <p:cBhvr>
                                        <p:cTn id="7" dur="500" fill="hold"/>
                                        <p:tgtEl>
                                          <p:spTgt spid="19459"/>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9459"/>
                                        </p:tgtEl>
                                        <p:attrNameLst>
                                          <p:attrName>ppt_y</p:attrName>
                                        </p:attrNameLst>
                                      </p:cBhvr>
                                      <p:tavLst>
                                        <p:tav tm="0">
                                          <p:val>
                                            <p:strVal val="#ppt_y"/>
                                          </p:val>
                                        </p:tav>
                                        <p:tav tm="100000">
                                          <p:val>
                                            <p:strVal val="#ppt_y"/>
                                          </p:val>
                                        </p:tav>
                                      </p:tavLst>
                                    </p:anim>
                                    <p:anim calcmode="lin" valueType="num">
                                      <p:cBhvr>
                                        <p:cTn id="9" dur="500" fill="hold"/>
                                        <p:tgtEl>
                                          <p:spTgt spid="19459"/>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9459"/>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9459"/>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41" presetClass="entr" presetSubtype="0" dur="500" fill="hold" grpId="0" nodeType="clickEffect">
                                  <p:stCondLst>
                                    <p:cond delay="0"/>
                                  </p:stCondLst>
                                  <p:iterate type="lt">
                                    <p:tmPct val="10000"/>
                                  </p:iterate>
                                  <p:childTnLst>
                                    <p:set>
                                      <p:cBhvr>
                                        <p:cTn id="15" dur="1" fill="hold">
                                          <p:stCondLst>
                                            <p:cond delay="0"/>
                                          </p:stCondLst>
                                        </p:cTn>
                                        <p:tgtEl>
                                          <p:spTgt spid="19460"/>
                                        </p:tgtEl>
                                        <p:attrNameLst>
                                          <p:attrName>style.visibility</p:attrName>
                                        </p:attrNameLst>
                                      </p:cBhvr>
                                      <p:to>
                                        <p:strVal val="visible"/>
                                      </p:to>
                                    </p:set>
                                    <p:anim calcmode="lin" valueType="num">
                                      <p:cBhvr>
                                        <p:cTn id="16" dur="500" fill="hold"/>
                                        <p:tgtEl>
                                          <p:spTgt spid="19460"/>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19460"/>
                                        </p:tgtEl>
                                        <p:attrNameLst>
                                          <p:attrName>ppt_y</p:attrName>
                                        </p:attrNameLst>
                                      </p:cBhvr>
                                      <p:tavLst>
                                        <p:tav tm="0">
                                          <p:val>
                                            <p:strVal val="#ppt_y"/>
                                          </p:val>
                                        </p:tav>
                                        <p:tav tm="100000">
                                          <p:val>
                                            <p:strVal val="#ppt_y"/>
                                          </p:val>
                                        </p:tav>
                                      </p:tavLst>
                                    </p:anim>
                                    <p:anim calcmode="lin" valueType="num">
                                      <p:cBhvr>
                                        <p:cTn id="18" dur="500" fill="hold"/>
                                        <p:tgtEl>
                                          <p:spTgt spid="19460"/>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19460"/>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194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p:bldP spid="19460"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Text Box 4"/>
          <p:cNvSpPr txBox="1"/>
          <p:nvPr/>
        </p:nvSpPr>
        <p:spPr>
          <a:xfrm>
            <a:off x="323850" y="3357563"/>
            <a:ext cx="8305800" cy="3016250"/>
          </a:xfrm>
          <a:prstGeom prst="rect">
            <a:avLst/>
          </a:prstGeom>
          <a:noFill/>
          <a:ln w="9525">
            <a:noFill/>
          </a:ln>
        </p:spPr>
        <p:txBody>
          <a:bodyPr vert="horz"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a:solidFill>
                  <a:srgbClr val="FF0000"/>
                </a:solidFill>
                <a:latin typeface="Arial" pitchFamily="34" charset="0"/>
                <a:ea typeface="隶书" panose="02010509060101010101" pitchFamily="1" charset="-122"/>
              </a:rPr>
              <a:t>按事件发生顺序</a:t>
            </a:r>
            <a:r>
              <a:rPr lang="zh-CN" altLang="en-US" sz="3200">
                <a:latin typeface="Arial" pitchFamily="34" charset="0"/>
                <a:ea typeface="隶书" panose="02010509060101010101" pitchFamily="1" charset="-122"/>
              </a:rPr>
              <a:t>：</a:t>
            </a:r>
            <a:endParaRPr lang="zh-CN" altLang="en-US" sz="3200">
              <a:latin typeface="Arial" pitchFamily="34" charset="0"/>
              <a:ea typeface="隶书" panose="02010509060101010101" pitchFamily="1" charset="-122"/>
            </a:endParaRPr>
          </a:p>
          <a:p>
            <a:r>
              <a:rPr lang="zh-CN" altLang="en-US" sz="3200">
                <a:latin typeface="Arial" pitchFamily="34" charset="0"/>
                <a:ea typeface="隶书" panose="02010509060101010101" pitchFamily="1" charset="-122"/>
              </a:rPr>
              <a:t>十多年前解放军路过这里并建造了小茅屋，方便过路人</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哈尼族姑娘梨花照料小茅屋</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梨花出嫁后梨花妹妹继续照料小茅屋</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瑶族老人借住后送来大米</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我们”路过这里住宿，修葺了小茅屋</a:t>
            </a:r>
            <a:endParaRPr lang="zh-CN" altLang="en-US" sz="3200">
              <a:latin typeface="Arial" pitchFamily="34" charset="0"/>
              <a:ea typeface="隶书" panose="02010509060101010101" pitchFamily="1" charset="-122"/>
            </a:endParaRPr>
          </a:p>
        </p:txBody>
      </p:sp>
      <p:sp>
        <p:nvSpPr>
          <p:cNvPr id="20483" name="Text Box 5"/>
          <p:cNvSpPr txBox="1"/>
          <p:nvPr/>
        </p:nvSpPr>
        <p:spPr>
          <a:xfrm>
            <a:off x="252413" y="188913"/>
            <a:ext cx="8610600" cy="2528887"/>
          </a:xfrm>
          <a:prstGeom prst="rect">
            <a:avLst/>
          </a:prstGeom>
          <a:noFill/>
          <a:ln w="9525">
            <a:noFill/>
          </a:ln>
        </p:spPr>
        <p:txBody>
          <a:bodyPr vert="horz" wrap="square" anchor="t" anchorCtr="0">
            <a:spAutoFit/>
          </a:bodyPr>
          <a:lstStyle>
            <a:defPPr>
              <a:defRPr lang="zh-CN"/>
            </a:defPPr>
            <a:lvl1pPr marL="0" lvl="0"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200">
                <a:solidFill>
                  <a:srgbClr val="FF0000"/>
                </a:solidFill>
                <a:latin typeface="Arial" pitchFamily="34" charset="0"/>
                <a:ea typeface="隶书" panose="02010509060101010101" pitchFamily="1" charset="-122"/>
              </a:rPr>
              <a:t>课文顺序</a:t>
            </a:r>
            <a:r>
              <a:rPr lang="zh-CN" altLang="en-US" sz="3200">
                <a:latin typeface="Arial" pitchFamily="34" charset="0"/>
                <a:ea typeface="隶书" panose="02010509060101010101" pitchFamily="1" charset="-122"/>
              </a:rPr>
              <a:t>：</a:t>
            </a:r>
            <a:endParaRPr lang="zh-CN" altLang="en-US" sz="3200">
              <a:latin typeface="Arial" pitchFamily="34" charset="0"/>
              <a:ea typeface="隶书" panose="02010509060101010101" pitchFamily="1" charset="-122"/>
            </a:endParaRPr>
          </a:p>
          <a:p>
            <a:r>
              <a:rPr lang="zh-CN" altLang="en-US" sz="3200">
                <a:latin typeface="Arial" pitchFamily="34" charset="0"/>
                <a:ea typeface="隶书" panose="02010509060101010101" pitchFamily="1" charset="-122"/>
              </a:rPr>
              <a:t>“我”和老余发现小茅屋</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瑶族老人为小屋送米</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我们”一起修葺小茅屋</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梨花妹妹照看小茅屋</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梨花妹妹说十多年前解放军路过这里并建造了小茅屋</a:t>
            </a:r>
            <a:r>
              <a:rPr lang="en-US" altLang="zh-CN" sz="3200">
                <a:latin typeface="Arial" pitchFamily="34" charset="0"/>
                <a:ea typeface="隶书" panose="02010509060101010101" pitchFamily="1" charset="-122"/>
              </a:rPr>
              <a:t>——</a:t>
            </a:r>
            <a:r>
              <a:rPr lang="zh-CN" altLang="en-US" sz="3200">
                <a:latin typeface="Arial" pitchFamily="34" charset="0"/>
                <a:ea typeface="隶书" panose="02010509060101010101" pitchFamily="1" charset="-122"/>
              </a:rPr>
              <a:t>姐姐梨花照料小茅屋</a:t>
            </a:r>
            <a:endParaRPr lang="zh-CN" altLang="en-US" sz="3200">
              <a:latin typeface="Arial" pitchFamily="34" charset="0"/>
              <a:ea typeface="隶书" panose="02010509060101010101" pitchFamily="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04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204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P spid="2048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https://d.book118.com/648140001130006033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3C1DA"/>
      </a:accent5>
      <a:accent6>
        <a:srgbClr val="AC4744"/>
      </a:accent6>
      <a:hlink>
        <a:srgbClr val="0000FF"/>
      </a:hlink>
      <a:folHlink>
        <a:srgbClr val="800080"/>
      </a:folHlink>
    </a:clrScheme>
    <a:fontScheme name="">
      <a:majorFont>
        <a:latin typeface="Calibri"/>
        <a:ea typeface="宋体"/>
        <a:cs typeface="Arial"/>
      </a:majorFont>
      <a:minorFont>
        <a:latin typeface="Calibri"/>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3C1DA"/>
        </a:accent5>
        <a:accent6>
          <a:srgbClr val="AC4744"/>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宋体</vt:lpstr>
      <vt:lpstr>华文新魏</vt:lpstr>
      <vt:lpstr>微软雅黑</vt:lpstr>
      <vt:lpstr>Wingdings</vt:lpstr>
      <vt:lpstr>Times New Roman</vt:lpstr>
      <vt:lpstr>楷体_GB2312</vt:lpstr>
      <vt:lpstr>隶书</vt:lpstr>
      <vt:lpstr>Office Theme</vt:lpstr>
      <vt:lpstr>PowerPoint Presentation</vt:lpstr>
      <vt:lpstr>PowerPoint Presentation</vt:lpstr>
      <vt:lpstr>PowerPoint Presentation</vt:lpstr>
      <vt:lpstr>PowerPoint Presentation</vt:lpstr>
      <vt:lpstr>PowerPoint Presentation</vt:lpstr>
      <vt:lpstr>阅读课文，划分文章结构</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2024-09-11T23:10:56.564</cp:lastPrinted>
  <dcterms:created xsi:type="dcterms:W3CDTF">2024-09-11T15:10:56Z</dcterms:created>
  <dcterms:modified xsi:type="dcterms:W3CDTF">2024-09-11T15:10:58Z</dcterms:modified>
</cp:coreProperties>
</file>