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9BAB54-2565-4C4B-8D00-468CEEBAD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437CE-B4B4-413D-ADE4-F53D8F6BA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FD161-F4D5-44BA-809B-E148E4A68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FD219-169C-4CA4-A8B5-0E90B5628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95AAEE-0BC5-4B89-83EE-80150923B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29B1BE-DECC-4BAB-9A04-779910FAC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502476-434B-4372-84C5-0E092E64F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6E2B6-2A9C-49FC-8B21-E7BF17D5C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97DF60-D174-4875-A5EA-2537C7B8C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A9422-2722-49E7-A7F0-55FEEFF1F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0903E-2900-47D1-98EA-0402D2536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4105311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定岗定编原理与操作PPT课件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定岗定编概述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定编原理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定岗定编操作流程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定岗定编的实践应用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定岗定编概述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定岗定编是指在企业组织结构中，根据业务发展需求，明确各个岗位的职责、权力和工作标准，同时确定完成这些工作所需的人员数量和构成。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定岗定编是企业实现组织目标、提高运营效率、优化人力资源配置的重要手段，有助于企业降低成本、提升市场竞争力。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56" r="316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定岗定编的主要目的是明确岗位职责，确保工作的高效完成，同时合理配置人力资源，降低企业运营成本。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定岗定编应遵循科学性、系统性、动态性、经济性等原则，确保岗位设置和人员配置的合理性和有效性。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企业战略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企业的战略目标和发展规划直接影响定岗定编的方案制定，不同战略下岗位设置和人员配置会有所不同。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工作流程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企业的业务流程、工作流程和协作方式等因素都会影响岗位设置和人员配置，定岗定编需要与业务流程相匹配。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人才资源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企业现有的人才资源状况、员工素质和技能水平等是制定定岗定编方案的重要依据，需充分考虑现有人才的利用和发展。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工作分析是定岗的基础，通过对岗位的职责、任务、工作流程等进行详细分析，明确岗位的职责和要求。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分析是对岗位的基本信息、职责、任务、工作流程、工作关系等进行全面了解和分析的过程，是确定岗位设置和人员编制的重要依据。通过工作分析，可以明确岗位的职责和要求，为后续的岗位设计、评价和人员配置提供基础数据和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岗位设计是根据企业战略目标和业务流程，对岗位进行优化和设计的过程，以提高工作效率和员工满意度。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设计是根据企业战略目标和业务流程，对岗位进行优化和设计的过程。通过合理的岗位设计，可以提高工作效率、降低成本、提升员工满意度和激励员工积极性。岗位设计需要考虑岗位的职责、工作量、工作难度和任职资格等因素，以确保岗位设置的合理性和有效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岗位评价是对岗位的价值和重要性进行评估的过程，为人员编制和薪酬设计提供依据。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评价是对岗位的价值和重要性进行评估的过程，通过评估可以明确不同岗位在企业中的价值和地位，为人员编制和薪酬设计提供依据。岗位评价需要考虑岗位职责、工作难度、任职资格等因素，并采用科学的方法和标准进行评价，以确保评价结果的客观性和准确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定编原理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定岗定编需要与组织的战略目标相匹配，确保人力资源配置能够支持组织战略的实现。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通过预测组织未来的人力资源需求，制定相应的人力资源规划，为定岗定编提供依据。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组织战略与人力资源规划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58" r="2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通过分析岗位的工作内容、职责、要求等，明确岗位的职责、工作要求和任职资格。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对岗位的价值进行评估，确定岗位的相对价值和重要性，为定岗定编提供依据。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工作分析与岗位评估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https://d.book118.com/648141053115006026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2024-09-04T04:51:54.152</cp:lastPrinted>
  <dcterms:created xsi:type="dcterms:W3CDTF">2024-09-03T20:51:54Z</dcterms:created>
  <dcterms:modified xsi:type="dcterms:W3CDTF">2024-09-03T20:51:56Z</dcterms:modified>
</cp:coreProperties>
</file>