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38C912-10F5-469E-86D3-5A448FB73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288C99-4E69-4F96-9E35-98F233C04B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95E1D2-3FD5-44E7-8FF8-CEBFA09D73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0CDE2A7-57EC-4F57-8886-5FAABD81D8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2B0B07-4DEE-4173-9AFC-C048BA6347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59E334-9680-486E-B273-A758A0B169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6ED515-D469-4962-B4D7-24473F0DA1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404E3A-9E25-45D1-ABB8-B4F0EFEA31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F0FC18-1A5A-4431-A2A7-D02C1586C3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D520DF-594F-44A3-8B5D-8030BB2771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E948AD-D1DE-4F84-9D78-A20DC74BE7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14107600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被动性空气护理质量安全控制</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被动性空气护理质量安全控制体系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空气污染来源及危害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被动性空气护理技术与方法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被动性空气护理质量安全控制实践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2" b="22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被动性空气护理质量安全控制旨在通过一系列措施提高室内空气质量，减少空气中的污染物和有害物质，从而保障人们的健康和生活质量。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随着工业化和城市化的快速发展，空气污染问题日益严重。被动性空气护理质量安全控制是应对环境问题、改善室内环境的有效手段。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应对环境问题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提高空气质量</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被动性空气护理是指通过建筑设计、材料选择、通风换气等手段，使室内环境达到一定的空气质量标准，从而保障人们的健康和生活质量。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室内空气质量与人们的健康密切相关。长期生活在空气污浊的环境中，人们容易患上各种疾病。被动性空气护理质量安全控制能够有效提高室内空气质量，减少空气中的污染物和有害物质，从而保障人们的健康和生活质量。同时，它也有助于提高建筑物的能效和环保性能，实现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被动性空气护理的定义与重要性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被动性空气护理质量安全控制体系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国家相关法规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遵守国家颁布的《室内空气质量标准》等相关法规，确保被动性空气护理产品的合规性。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行业标准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参照空气净化行业的相关标准，如CADR值、CCM值等，评估产品的性能和质量。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法规与标准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严格筛选优质原材料，确保源头质量，降低产品污染风险。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原材料控制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625" r="17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生产过程监控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成品检验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引入先进的生产工艺和设备，实时监控生产过程中的关键环节，确保产品质量稳定。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对生产出的被动性空气护理产品进行全面的性能检测和安全性评估，确保产品符合相关标准和要求。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重点关注产品的空气净化能力，如颗粒物去除率、甲醛去除率等，确保产品具有良好的净化效果。</a:t>
            </a:r>
          </a:p>
        </p:txBody>
      </p:sp>
      <p:pic>
        <p:nvPicPr>
          <p:cNvPr id="6" name="Picture 6"/>
          <p:cNvPicPr>
            <a:picLocks noChangeAspect="1"/>
          </p:cNvPicPr>
          <p:nvPr/>
        </p:nvPicPr>
        <p:blipFill>
          <a:blip r:embed="rId2"/>
          <a:srcRect l="14648" r="1464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空气净化效果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严格控制产品的电气安全、防火安全等方面，确保产品在使用过程中不会对用户造成安全隐患。</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安全性能</a:t>
            </a:r>
          </a:p>
        </p:txBody>
      </p:sp>
      <p:pic>
        <p:nvPicPr>
          <p:cNvPr id="10" name="Picture 10"/>
          <p:cNvPicPr>
            <a:picLocks noChangeAspect="1"/>
          </p:cNvPicPr>
          <p:nvPr/>
        </p:nvPicPr>
        <p:blipFill>
          <a:blip r:embed="rId3"/>
          <a:srcRect l="21875" r="218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关注产品的使用寿命和稳定性，通过长期测试和评估，确保产品在使用过程中能够保持稳定的性能和效果。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耐用性与稳定性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关键控制点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空气污染来源及危害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如甲醛、苯等有害化学物质，可能从家具、涂料、胶合板等建材中释放。</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建筑材料</a:t>
            </a:r>
          </a:p>
        </p:txBody>
      </p:sp>
      <p:pic>
        <p:nvPicPr>
          <p:cNvPr id="5" name="Picture 5"/>
          <p:cNvPicPr>
            <a:picLocks noChangeAspect="1"/>
          </p:cNvPicPr>
          <p:nvPr/>
        </p:nvPicPr>
        <p:blipFill>
          <a:blip r:embed="rId2"/>
          <a:srcRect l="7083" r="708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烹饪、吸烟、使用化学清洁剂等室内活动，可产生颗粒物、有害气体等污染物。</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室内活动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工业排放、交通尾气等室外污染源，可通过门窗缝隙、通风系统进入室内。</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室外污染源</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室内空气污染来源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4175" b="1417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空气污染对人体健康的危害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呼吸系统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空气污染可刺激呼吸道，引发咳嗽、气喘、支气管炎等呼吸系统疾病。</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心血管系统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长期暴露于空气污染环境中，可增加患心脏病、中风等心血管疾病的风险。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免疫系统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空气污染可降低人体免疫力，使人更容易受到病毒、细菌等病原体的侵袭。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空气污染中的温室气体，如二氧化碳、甲烷等，可导致全球气候变暖。</a:t>
            </a:r>
          </a:p>
        </p:txBody>
      </p:sp>
      <p:pic>
        <p:nvPicPr>
          <p:cNvPr id="4" name="Picture 4"/>
          <p:cNvPicPr>
            <a:picLocks noChangeAspect="1"/>
          </p:cNvPicPr>
          <p:nvPr/>
        </p:nvPicPr>
        <p:blipFill>
          <a:blip r:embed="rId2"/>
          <a:srcRect l="7153" r="715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083" r="12083"/>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t="16675" b="166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气候变化</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空气污染可影响植物的生长和繁殖，破坏生态平衡，导致生物多样性减少。</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生态破坏</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空气污染往往与能源浪费密切相关，如不合理的能源利用方式可导致资源浪费和环境污染。</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资源浪费</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空气污染对环境的影响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https://d.book118.com/648141076005006031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2024-09-07T17:11:51.770</cp:lastPrinted>
  <dcterms:created xsi:type="dcterms:W3CDTF">2024-09-07T09:11:51Z</dcterms:created>
  <dcterms:modified xsi:type="dcterms:W3CDTF">2024-09-07T09:11:53Z</dcterms:modified>
</cp:coreProperties>
</file>