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C04E4-4A10-4859-B5FB-454E400F4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1D336-4997-4226-974A-B3550602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F890-D42F-4317-970F-5038C1B7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774FC-A651-4B5D-8625-26757775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365F4-453D-448C-B50B-7D4087F1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E10DD4-122A-4B0D-A89E-460B1B9B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4AF63-A83C-49A0-9822-DABC8D96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44B9F-DFB7-4DAA-AABE-ED75A8DE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CA80F-2337-48B6-B851-6070E1D0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2A67-5254-49EF-A329-EE4782F8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BD5F7-EDE0-4BA5-9024-84E33E85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4201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心理危机评估培训的组织变革与应对策略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组织变革对心理危机评估培训的影响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应对策略的制定与实施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心理危机评估培训在组织变革中的实践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组织变革与心理危机评估培训的互动关系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提升心理危机评估能力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随着社会压力增加，心理危机事件频发，提升相关人员的心理危机评估能力刻不容缓。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适应组织变革需求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组织变革对员工的心理素质提出更高要求，需要通过培训增强员工的心理韧性。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应对未来挑战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未来社会心理危机可能更加复杂多变，通过培训提高员工的预防和应对能力。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详细介绍心理危机评估培训的课程设计、教学方法及预期目标。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阐述在组织变革过程中，如何调整和优化心理危机评估培训的策略和方案。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对接受过心理危机评估培训的员工进行效果评估，分析培训成果及存在的问题。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组织变革对心理危机评估培训的影响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涉及组织内部结构的调整，如部门合并、职位变动等，影响培训资源的分配和合作方式。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结构变革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引入新的技术或工具，改变信息传递和处理方式，要求培训内容和方式更新。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组织价值观、信仰和行为规范的转变，需要培训关注员工心态和行为习惯的引导。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文化变革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组织变革的类型和特征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变革可能导致培训资源减少或重新分配，需要优化培训计划和内容设计。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资源重新分配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变革引发员工角色和职责的变化，要求培训需求分析和课程设计更加精准。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适应变革后的组织结构和文化，需要调整培训方式和方法，提高培训效果。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组织变革对心理危机评估培训的挑战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变革带来新的发展领域和知识点，为培训提供了更多的内容和素材。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提升培训针对性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变革后的组织更加明确自身需求和目标，有利于制定更加针对性的培训计划。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变革过程中的挑战和压力可以激发员工的学习动力，提高培训效果和质量。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组织变革对心理危机评估培训的机遇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应对策略的制定与实施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制定应对策略时，需遵循心理学、危机干预等科学理论，确保策略的科学性和有效性。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根据不同情境和个体差异，制定灵活多变的应对策略，以满足不同人群的需求。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应对策略应具有可操作性，方便培训人员理解和实施。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应对策略的实施步骤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对心理危机评估培训的现状进行全面评估，了解存在的问题和挑战。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按照计划逐步实施应对策略，包括调整培训内容、改进培训方式等。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根据评估结果，制定相应的应对策略和实施计划。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对应对策略的实施过程进行监督，及时发现问题并进行调整，同时收集反馈意见，不断完善策略。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https://d.book118.com/648142014015006032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2024-09-09T09:23:59.610</cp:lastPrinted>
  <dcterms:created xsi:type="dcterms:W3CDTF">2024-09-09T01:23:59Z</dcterms:created>
  <dcterms:modified xsi:type="dcterms:W3CDTF">2024-09-09T01:24:01Z</dcterms:modified>
</cp:coreProperties>
</file>