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C4AB0D-D8DE-4CFD-B018-2EF378E83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8B04E-EA38-4E0C-BFAA-0B4B0951B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300871-066C-4065-88EA-5642918C3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DD81A4-A067-4570-AF9E-937853697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EB80AE-E107-4930-AC8B-BB2F086E7F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442355-69DF-41E5-BE49-CB588CC042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F8A52A-20C9-4DF9-8930-AE6C5EED32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C433C6-CCE2-49DB-B396-9FB8F5395D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AE5283-9612-4D1F-96CB-D88992DC78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6EDB4B-6D2E-494A-8369-468F77237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F284B-B31B-4B45-92C4-A56051B7F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4203202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急救知识技能培训工作总结</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汇报人：&lt;XXX&gt;</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培训背景与目标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培训经验与教训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未来计划与展望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培训背景与目标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随着社会发展和生活节奏的加快，意外伤害和突发疾病事件频发，公众对急救知识和技能的需求日益增长。</a:t>
            </a:r>
          </a:p>
        </p:txBody>
      </p:sp>
      <p:pic>
        <p:nvPicPr>
          <p:cNvPr id="6" name="Picture 6"/>
          <p:cNvPicPr>
            <a:picLocks noChangeAspect="1"/>
          </p:cNvPicPr>
          <p:nvPr/>
        </p:nvPicPr>
        <p:blipFill>
          <a:blip r:embed="rId2"/>
          <a:srcRect l="25317" r="253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社会需求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政府出台相关法律法规，要求对公众进行急救知识普及和技能培训。</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法律法规要求</a:t>
            </a:r>
          </a:p>
        </p:txBody>
      </p:sp>
      <p:pic>
        <p:nvPicPr>
          <p:cNvPr id="10" name="Picture 10"/>
          <p:cNvPicPr>
            <a:picLocks noChangeAspect="1"/>
          </p:cNvPicPr>
          <p:nvPr/>
        </p:nvPicPr>
        <p:blipFill>
          <a:blip r:embed="rId3"/>
          <a:srcRect t="18286" b="1828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人们越来越意识到掌握急救知识和技能对于个人安全和应对突发事件的重要性。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个人安全意识提升</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提高公众对急救知识和技能的认知水平</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通过培训，使公众了解急救的基本原则、常见突发事件的应对措施等。</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培养公众在紧急情况下的自救和互救能力</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使公众掌握心肺复苏、止血、包扎等基本急救技能，能够在紧急情况下进行自救和互救。</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增强公众的应急意识和心理素质</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通过培训，提高公众在面对突发事件时的心理素质和应对能力。</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推动社会急救体系的建立和完善</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通过培训，推动社会急救体系的建立和完善，提高整个社会的急救水平。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培训内容与方法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144" r="2014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5011" r="1501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培训内容</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包括急救原则、紧急情况判断、心肺复苏等。</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止血、包扎、骨折固定等创伤处理技能。</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如晕厥、中暑、癫痫等常见急症的应对措施。</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如火灾、地震等灾害的应急处理和救援技能。</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急救基础知识</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创伤急救技能</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常见急症处理</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紧急救援技能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理论授课</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实践操作</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模拟演练</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互动讨论</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培训方法</a:t>
            </a:r>
          </a:p>
        </p:txBody>
      </p:sp>
      <p:pic>
        <p:nvPicPr>
          <p:cNvPr id="27" name="Picture 27"/>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6631" r="16631"/>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16715" r="16715"/>
          <a:stretch>
            <a:fillRect/>
          </a:stretch>
        </p:blipFill>
        <p:spPr>
          <a:xfrm>
            <a:off x="6248978" y="1337857"/>
            <a:ext cx="2465519" cy="2459823"/>
          </a:xfrm>
          <a:prstGeom prst="rect">
            <a:avLst/>
          </a:prstGeom>
        </p:spPr>
      </p:pic>
      <p:pic>
        <p:nvPicPr>
          <p:cNvPr id="30" name="Picture 30"/>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通过讲解、演示和案例分析等方式传授急救知识。</a:t>
            </a:r>
            <a:endParaRPr lang="en-US" sz="1100"/>
          </a:p>
        </p:txBody>
      </p:sp>
      <p:sp>
        <p:nvSpPr>
          <p:cNvPr id="40" name="AutoShape 40"/>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学员在模拟场景或实际情况下进行急救技能操作练习。</a:t>
            </a:r>
            <a:endParaRPr lang="en-US" sz="1100"/>
          </a:p>
        </p:txBody>
      </p:sp>
      <p:sp>
        <p:nvSpPr>
          <p:cNvPr id="41" name="AutoShape 41"/>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通过模拟突发事件，提高学员应对紧急情况的能力。</a:t>
            </a:r>
            <a:endParaRPr lang="en-US" sz="1100"/>
          </a:p>
        </p:txBody>
      </p:sp>
      <p:sp>
        <p:nvSpPr>
          <p:cNvPr id="42" name="AutoShape 42"/>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鼓励学员提问、分享经验，加深对急救知识的理解和掌握。</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培训效果评估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通过发放问卷，了解学员对培训内容的掌握程度、对培训方式的满意度等。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问卷调查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实操考核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反馈座谈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对学员进行现场急救技能操作考核，评估学员的实际操作能力。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组织学员座谈会，听取学员对培训的意见和建议，了解培训的不足之处。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https://d.book118.com/648142032021006023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2024-08-29T13:45:44.307</cp:lastPrinted>
  <dcterms:created xsi:type="dcterms:W3CDTF">2024-08-29T05:45:44Z</dcterms:created>
  <dcterms:modified xsi:type="dcterms:W3CDTF">2024-08-29T05:45:46Z</dcterms:modified>
</cp:coreProperties>
</file>