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BC881-9389-4041-8222-B11C3401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33EFD-99A2-4374-AF46-78EFB5DB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815E1-846A-47CE-85BF-04DA69F1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6D3D3-9905-461E-BAA1-09F0C9E74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4EEBB4-A7DC-4401-BF47-F676B08B9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77E01-321F-47F9-B15E-47B53A1EC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EB2AC-2801-4B9D-ACA8-149BA3B7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CA6DE-C9C8-4DA1-AD3A-2BB81A285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EDBF3-B65E-481B-884A-BC33F1676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51DAA-7DE3-4ADA-B493-B8E96ED8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0570F-1019-4397-A9CB-A9740FE5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42034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酒店岗位培训总结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岗位知识与技能培训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通过培训，使员工了解酒店服务标准和流程，增强服务意识，提高职业素养，为客人提供优质的服务。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提高员工的服务意识和职业素养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针对酒店各个岗位的特点和要求，培训员工的专业技能和操作水平，提高工作效率和准确性。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提升员工的专业技能和操作水平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通过培训，增强员工的团队合作精神和沟通能力，提高团队协作效率，营造良好的工作氛围。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培养团队合作精神和沟通能力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介绍酒店服务流程和标准，包括前台接待、客房服务、餐饮服务等。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酒店服务流程与标准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培训员工如何与客户进行有效沟通，处理客户投诉和需求，提供个性化服务等。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客户服务技巧与沟通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培训员工如何遵守酒店安全和卫生规定，确保客户和员工的安全与健康。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酒店安全与卫生管理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培养员工的团队协作精神和领导力，提高员工在团队中的表现和影响力。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团队协作与领导力培养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544" r="275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通过讲解、演示、案例分析等方式，使员工掌握酒店服务流程和标准、客户服务技巧等理论知识。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组织员工进行实际操作演练，包括模拟客户接待、客房清扫、餐饮服务等，提高员工的实际操作能力。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实操演练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通过角色扮演和模拟训练，让员工在实际场景中运用所学知识解决问题，提高应变能力和处理复杂情况的能力。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角色扮演与模拟训练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鼓励员工互动讨论、分享经验和心得，促进知识共享和团队协作精神的提升。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互动讨论与分享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岗位知识与技能培训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前台接待是酒店形象的重要展示，需要具备良好的沟通能力和服务意识。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员需要熟悉酒店各项服务，包括客房、餐饮、会议室等，能够为客人提供准确的信息和预订服务。同时，前台接待员还需要掌握基本的礼仪和沟通技巧，能够热情、耐心地解答客人的问题，提供优质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客房服务是酒店的核心业务之一，需要客房服务员具备专业的清洁和维护技能。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客房服务员需要熟悉客房的清洁和维护流程，能够按照标准操作规程进行清洁和整理。同时，客房服务员还需要了解客房设施的使用方法，能够及时解决客人的问题，提供舒适、整洁的住宿环境。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4" r="25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餐饮服务是酒店的重要组成部分，需要餐饮服务员具备专业的服务技能和食品卫生知识。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员需要了解基本的餐饮服务流程，包括点餐、上菜、结账等环节。同时，餐饮服务员还需要掌握基本的食品卫生知识，能够保证食品的卫生和质量。此外，餐饮服务员还需要具备良好的沟通能力和服务意识，能够为客人提供优质的就餐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94" r="27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康乐服务是酒店的重要附加服务之一，需要康乐服务人员具备专业的技能和安全意识。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康乐服务人员需要了解各种康乐设施的使用方法和注意事项，能够为客人提供专业的指导和建议。同时，康乐服务人员还需要具备基本的安全意识和急救技能，能够在紧急情况下采取正确的应对措施。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康乐服务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酒店还有其他多个岗位，如保安、财务等，每个岗位都有其特定的职责和要求。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这些岗位需要员工具备专业的知识和技能，能够独立完成工作任务。同时，这些岗位还需要员工具备高度的责任心和团队合作精神，能够与其他部门协同工作，确保酒店的正常运营。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其他岗位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https://d.book118.com/648142034021006023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2024-08-29T13:45:44.490</cp:lastPrinted>
  <dcterms:created xsi:type="dcterms:W3CDTF">2024-08-29T05:45:44Z</dcterms:created>
  <dcterms:modified xsi:type="dcterms:W3CDTF">2024-08-29T05:45:46Z</dcterms:modified>
</cp:coreProperties>
</file>