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EF7541-EC9E-45AC-9A13-4D8C86F04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641ABF-B019-4914-9AD6-A90A2ACD4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2DC36-D4FB-4A45-8CA4-C788A91AC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B0D806-F987-4F77-ADCD-2B7D16EAB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449397-15E3-44EF-8220-3AD57EEADE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9AD5EF-0A38-4C4D-B2C5-ABA2F1CCDD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3279E2-DAD8-4E7A-AE00-3A07D33085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F84FC5-90F8-4728-840A-1BEEAA5487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EAA32F-C311-4F02-9CC7-BFDA6B206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1A211-5ABF-46C9-AEA7-CFECED164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EF4776-6718-4E6A-ACEB-9E7263D3E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43007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公共卫生风险评估</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公共卫生风险识别</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公共卫生风险分析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公共卫生风险评估方法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公共卫生风险应对措施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公共卫生风险评估的挑战与展望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通过对公共卫生风险进行评估，可以了解当前社会中存在的各种卫生风险，为制定针对性的干预措施提供依据。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了解公共卫生风险现状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通过对历史数据和现有信息的分析，可以预测未来可能出现的公共卫生风险，为提前制定应对策略提供参考。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预测未来风险趋势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公共卫生风险评估是公共卫生事业发展的重要组成部分，通过评估可以促进公共卫生体系的完善和发展。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促进公共卫生事业发展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包括各类传染病的传播途径、易感人群、预防措施等方面的评估。</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传染病风险评估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包括慢性病、职业病、精神卫生等方面的评估。</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非传染性疾病风险评估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包括自然灾害、事故灾难、社会安全事件等引发的公共卫生风险评估。</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突发公共卫生事件风险评估</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包括医疗卫生机构的服务能力、资源配置、应急响应等方面的评估。</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公共卫生服务能力评估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公共卫生风险识别</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弱势群体风险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评估特定人群（如老年人、儿童、孕妇等）在传染病面前的脆弱性。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新发和再现传染病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监测和评估新出现的传染病以及历史上曾出现但已被控制的传染病的再次爆发风险。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跨境传播风险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分析全球化背景下，传染病跨国、跨地区传播的可能性及影响。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慢性非传染性疾病</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监测和评估如心血管疾病、糖尿病、癌症等慢性非传染性疾病的发病趋势和风险。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伤害与暴力</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分析由交通事故、意外伤害、家庭暴力等导致的公共卫生问题及其风险。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精神卫生问题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评估心理健康问题，如抑郁症、焦虑症等对社会造成的影响及风险。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非传染病风险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监测和评估食品污染、食品添加剂滥用等食品安全问题对公众健康的影响。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食品安全风险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环境卫生风险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生物恐怖主义风险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分析空气、水、土壤等环境污染问题对人群健康的潜在威胁。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评估生物武器使用或生物恐怖袭击可能对公共卫生造成的灾难性影响。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其他公共卫生风险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公共卫生风险分析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包括病毒、细菌、寄生虫等引起的传染病，如流感、艾滋病、结核病等。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传染病疫情</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慢性非传染性疾病</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食品卫生问题</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环境卫生问题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如心血管疾病、糖尿病、癌症等，与生活方式、环境因素等密切相关。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食品污染、食品添加剂滥用、农药残留等引发的健康问题。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空气污染、水污染、土壤污染等对人群健康的影响。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风险来源分析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563" r="1956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2120" b="212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1" r="18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9847" r="984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风险传播途径分析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通过直接接触或飞沫传播，如呼吸道传染病、消化道传染病等。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动物作为传染源，通过接触、飞沫、粪便等途径将病原体传播给人类。</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食品在生产、加工、运输、销售等环节中受到污染，导致食源性疾病的爆发。</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环境中的污染物通过空气、水、土壤等途径进入人体，引发健康问题。</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人际传播</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动物传播</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食物传播</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环境传播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4715" r="34715"/>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年龄、性别、职业、教育程度等人口学特征对公共卫生风险的影响。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人口学因素</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经济发展水平、医疗卫生条件、社会保障制度等社会经济因素对公共卫生风险的影响。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社会经济因素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个人卫生习惯、饮食习惯、运动习惯等行为因素对公共卫生风险的影响。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行为因素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自然环境、生态环境、居住环境等环境因素对公共卫生风险的影响。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环境因素</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风险影响因素分析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https://d.book118.com/648143007011006033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2024-09-10T20:19:02.541</cp:lastPrinted>
  <dcterms:created xsi:type="dcterms:W3CDTF">2024-09-10T12:19:02Z</dcterms:created>
  <dcterms:modified xsi:type="dcterms:W3CDTF">2024-09-10T12:19:04Z</dcterms:modified>
</cp:coreProperties>
</file>