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ED48B-BA98-4D3D-8D66-67BBFB701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49047-22F1-454D-B980-5AA7D4BCF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F5B47-F7E7-4311-B5FE-985C45732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C943B-DE82-4B50-9985-F1EA02E26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2623DC-7557-4250-9B67-7011259D1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68714F-C309-490F-991B-101AA2514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29AC30-ABD5-412F-876D-1DDDDA3C4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095C1-E3F6-4B7E-A332-EB769D719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E0097-DD35-41B1-AE06-CDA22092C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6760D-A273-429C-8709-66DCBB3A7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C2037-2175-4948-A1B3-194E12E24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001003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查房后的工作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通过查房及时发现和解决患者的护理问题，降低并发症和不良事件的发生率，提高患者的满意度和信任度。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通过查房对护理过程进行监督和评估，及时发现和纠正护理工作中的不足和错误，提高护理工作的质量和效率。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查房是医护人员之间交流和沟通的平台，有助于促进医护团队协作，提高整体医疗服务水平。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通过查房实践，培养护理人员的临床思维和问题解决能力，提高其专业素养和实践能力。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培养护理人才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查房前准备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医护人员应提前了解患者病情和护理情况，准备好相关资料和工具，确保查房工作的顺利进行。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查房过程中，医护人员应认真听取患者和家属的意见和建议，仔细观察患者的病情和护理情况，对患者的病情状况、自身认知情况进行了解。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查房后处理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查房结束后，医护人员应及时整理和分析收集到的信息，制定相应的护理计划和措施，并监督执行情况。同时，应及时反馈患者和家属的意见和建议，提高服务质量。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查房的流程和要求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798" r="2179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选择合适的时间进行查房，确保患者和医护人员都有足够的时间参与。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根据患者的病情和需要，选择适合的查房地点，如病房、手术室、ICU等。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提前告知患者及家属查房时间和目的，让他们做好准备。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通知患者及家属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通知参与查房的医护人员，确保他们能够准时到场并做好准备。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通知医护人员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通知相关人员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准备患者的医疗记录和病历，以便查房时参考。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医疗记录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药物和急救设备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根据需要准备查房工具，如听诊器、血压计、体温表等。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根据患者的病情和需要，准备必要的药物和急救设备，如氧气、急救药品等。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准备查房物品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549" r="35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396" b="33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患者信息核对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患者姓名、床号、住院号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确保查房对象身份的准确性，防止发生医疗差错。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诊断、病情状况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了解患者的疾病类型、病情严重程度，为后续护理提供依据。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治疗计划与护理措施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确认患者当前的治疗方案和护理措施，确保护理工作的连贯性和有效性。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https://d.book118.com/655001003014011130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2024-09-29T14:45:12.292</cp:lastPrinted>
  <dcterms:created xsi:type="dcterms:W3CDTF">2024-09-29T06:45:12Z</dcterms:created>
  <dcterms:modified xsi:type="dcterms:W3CDTF">2024-09-29T06:45:14Z</dcterms:modified>
</cp:coreProperties>
</file>