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D9D56-A18C-435D-A627-95FBC38C6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858EA-71B0-4320-917E-457C0ECA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E982D-6446-46AA-B4FD-2CCA1B8D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6847-8BCD-46F4-8299-84BA606B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D358B8-F7A3-48F2-B028-914DADC7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43119-15DA-40DD-9988-79F54AA6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241FD-CF2D-4483-96AC-D223FE03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E720-743C-42C4-9AF8-9BF6310B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A92D7-C94A-4F08-B879-54B623A2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09799-31FB-42B4-866E-CFDF0948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A1290-5704-4B74-BBA4-F78562B10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022220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《公司的设立》ppt课件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公司类型选择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公司设立的法律与税务问题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公司设立的成功案例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公司设立是指按照法律规定，完成公司注册登记，取得法人资格的过程。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公司设立是公司成立的前提，需要按照国家法律法规规定的程序和要求，完成公司名称核准、注册资本验资、公司章程制定等一系列手续，最终取得工商行政管理部门颁发的营业执照，获得法人资格。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公司设立对于企业的发展和运营具有重要意义，是实现企业战略目标的基础。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设立，企业可以获得独立的法人地位，拥有自己的名称、组织机构、住所和资产，能够以自己的名义从事经营活动、参加诉讼等法律行为，从而更好地实现企业战略目标。此外，公司设立也是企业规范管理、降低风险、吸引投资的重要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公司设立流程包括预先核准名称、提交材料、审查、核准发照等步骤。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立公司的过程中，首先需要在工商行政管理部门进行名称预先核准，然后提交相关材料，包括公司章程、股东会决议、验资报告等。工商行政管理部门会对提交的材料进行审查，符合条件的将予以核准并发放营业执照。在领取营业执照之前，还需要进行税务登记、银行开户等手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公司类型选择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有限责任公司是一种相对较为封闭的企业形式，股东数量有限，且责任有限。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有限责任公司是公司的一种形式，其特点是股东数量有限，且公司承担的责任也有限，不会影响到股东个人的财产。这种形式的公司适合小型企业或初创企业，可以降低股东的风险。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有限责任公司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股份有限公司是一种较为开放的企业形式，股东数量较多，公司承担的责任也相对较大。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股份有限公司是一种公司形式，其特点是股东数量较多，公司承担的责任也相对较大。这种形式的公司适合大型企业或需要大量资本的企业，可以吸引更多的投资者。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股份有限公司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合伙企业是一种以合伙人之间的关系为基础的企业形式，合伙人共同出资、共同经营、共担风险。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企业是一种企业形式，由两个或多个合伙人共同出资、共同经营、共担风险。与有限责任公司不同，合伙企业的合伙人数量没有限制，但每个合伙人都要承担无限责任。这种形式的企业通常适用于律师、会计师、经纪人等职业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合伙企业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个人独资企业是由个人出资经营的企业形式，企业的所有者对企业的债务承担无限责任。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独资企业是由个人出资经营的企业形式，企业的所有者对企业的债务承担无限责任。这种形式的企业通常适用于小型商店、诊所等业务领域。虽然个人独资企业的规模较小，但它是许多小型企业的首选形式，因为其设立和运营相对简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个人独资企业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确定公司名称是公司注册的第一步，需要确保名称不与现有公司重复。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在核名阶段，申请人需要确定公司的全称、简称和英文名称，并提交至工商部门进行审查。工商部门会对提交的名称进行查验，确保名称不与已注册的公司重复。核名通过后，申请人可以继续进行公司注册流程。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提交材料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提交公司注册所需的各种材料是公司注册过程中的重要环节。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交材料阶段，申请人需要准备并提交一系列的公司注册材料，包括但不限于公司章程、股东会决议、董事会决议、任职证明、租赁协议等。这些材料需要按照当地工商部门的要求进行准备，并确保准确无误。提交的材料经过审查通过后，工商部门会颁发营业执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https://d.book118.com/655002222024011040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2024-08-31T00:44:24.096</cp:lastPrinted>
  <dcterms:created xsi:type="dcterms:W3CDTF">2024-08-30T16:44:24Z</dcterms:created>
  <dcterms:modified xsi:type="dcterms:W3CDTF">2024-08-30T16:44:26Z</dcterms:modified>
</cp:coreProperties>
</file>