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4422B-0FC0-4923-BE63-7DEA4C93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4EF3F-5B2A-41D9-BE73-032FF86D8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A8294-D2B1-45FD-831C-30994833A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AE960-7B3F-4B65-B61D-6CB36C46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22AB03-5DD3-459E-B84F-62695610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D7C8B3-84A6-4B2B-BAB1-15D3CE483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BAD8D-87F3-4A8F-A0B3-95E03A26A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82E79-89A3-4FB9-9237-3B268B92A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6CE15-0927-46AC-A9B4-0D2CF4C05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0D082-7D4E-4094-8A21-3A7D785FF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E9043-E925-4A79-86AB-3AEFA3EF8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0331124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分娩镇痛观察与护理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分娩镇痛的观察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分娩镇痛的护理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分娩镇痛的注意事项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48" r="291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分娩镇痛的定义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分娩镇痛的目的是让产妇在分娩过程中能够减轻疼痛，保持平静和放松，从而更好地配合医护人员，顺利完成分娩过程。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分娩镇痛是指在分娩过程中采用各种方法减轻或消除产妇的疼痛感，使分娩过程更加舒适和安全。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分娩镇痛有助于减轻产妇的痛苦和焦虑，提高产妇的舒适度和满意度。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4875" b="48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分娩镇痛可以降低因疼痛引起的应激反应，减少母婴并发症的发生。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分娩镇痛有助于促进母婴之间的情感联系，提高母乳喂养的成功率。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分娩镇痛的重要性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30" r="292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包括呼吸法、按摩法、水中分娩等，适用于轻度疼痛的产妇。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非药物性镇痛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包括口服药物、注射药物、椎管内镇痛等，适用于中重度疼痛的产妇。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药物性镇痛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分娩镇痛的方法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分娩镇痛的观察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监测产妇的血压变化，确保血压维持在正常范围内，防止因镇痛药物引起的血压下降。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5" r="129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观察产妇的心率变化，如果出现心率过快或过慢的情况，应及时处理。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注意产妇的呼吸频率和深度，确保呼吸平稳，防止因镇痛药物引起的呼吸抑制。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产妇的生命体征观察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评估产妇的疼痛程度，了解镇痛效果，以便及时调整镇痛方案。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观察产妇的运动功能是否受到镇痛药物的影响，确保产妇能够正常活动。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监测产妇的感知功能是否正常，如温度感知、触觉等。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镇痛效果的观察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观察产妇是否出现过敏反应，如皮疹、呼吸困难等，如有异常应及时处理。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监测产妇是否出现恶心呕吐等不良反应，及时采取措施缓解症状。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观察宫缩情况，如果出现宫缩乏力或宫缩过强的情况，应及时处理。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宫缩异常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镇痛过程中可能出现的问题观察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https://d.book118.com/655003311244011041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2024-09-02T11:52:41.990</cp:lastPrinted>
  <dcterms:created xsi:type="dcterms:W3CDTF">2024-09-02T03:52:42Z</dcterms:created>
  <dcterms:modified xsi:type="dcterms:W3CDTF">2024-09-02T03:52:44Z</dcterms:modified>
</cp:coreProperties>
</file>